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2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72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F18C-F215-40EB-8348-918975399E53}" type="datetimeFigureOut">
              <a:rPr lang="es-MX" smtClean="0"/>
              <a:t>01/08/2018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C62A-352E-489C-92EE-94F22FBE7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08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F18C-F215-40EB-8348-918975399E53}" type="datetimeFigureOut">
              <a:rPr lang="es-MX" smtClean="0"/>
              <a:t>01/08/2018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C62A-352E-489C-92EE-94F22FBE7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9053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F18C-F215-40EB-8348-918975399E53}" type="datetimeFigureOut">
              <a:rPr lang="es-MX" smtClean="0"/>
              <a:t>01/08/2018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C62A-352E-489C-92EE-94F22FBE7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55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F18C-F215-40EB-8348-918975399E53}" type="datetimeFigureOut">
              <a:rPr lang="es-MX" smtClean="0"/>
              <a:t>01/08/2018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C62A-352E-489C-92EE-94F22FBE7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163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F18C-F215-40EB-8348-918975399E53}" type="datetimeFigureOut">
              <a:rPr lang="es-MX" smtClean="0"/>
              <a:t>01/08/2018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C62A-352E-489C-92EE-94F22FBE7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978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F18C-F215-40EB-8348-918975399E53}" type="datetimeFigureOut">
              <a:rPr lang="es-MX" smtClean="0"/>
              <a:t>01/08/2018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C62A-352E-489C-92EE-94F22FBE7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625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F18C-F215-40EB-8348-918975399E53}" type="datetimeFigureOut">
              <a:rPr lang="es-MX" smtClean="0"/>
              <a:t>01/08/2018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C62A-352E-489C-92EE-94F22FBE7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437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F18C-F215-40EB-8348-918975399E53}" type="datetimeFigureOut">
              <a:rPr lang="es-MX" smtClean="0"/>
              <a:t>01/08/2018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C62A-352E-489C-92EE-94F22FBE7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413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F18C-F215-40EB-8348-918975399E53}" type="datetimeFigureOut">
              <a:rPr lang="es-MX" smtClean="0"/>
              <a:t>01/08/2018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C62A-352E-489C-92EE-94F22FBE7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028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F18C-F215-40EB-8348-918975399E53}" type="datetimeFigureOut">
              <a:rPr lang="es-MX" smtClean="0"/>
              <a:t>01/08/2018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C62A-352E-489C-92EE-94F22FBE7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03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F18C-F215-40EB-8348-918975399E53}" type="datetimeFigureOut">
              <a:rPr lang="es-MX" smtClean="0"/>
              <a:t>01/08/2018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C62A-352E-489C-92EE-94F22FBE7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557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6F18C-F215-40EB-8348-918975399E53}" type="datetimeFigureOut">
              <a:rPr lang="es-MX" smtClean="0"/>
              <a:t>01/08/2018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7C62A-352E-489C-92EE-94F22FBE7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04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34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655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957"/>
            <a:ext cx="12191999" cy="6711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95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762"/>
            <a:ext cx="12192000" cy="685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037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ALONSO</dc:creator>
  <cp:lastModifiedBy>ALONSO</cp:lastModifiedBy>
  <cp:revision>3</cp:revision>
  <dcterms:created xsi:type="dcterms:W3CDTF">2018-08-02T04:54:59Z</dcterms:created>
  <dcterms:modified xsi:type="dcterms:W3CDTF">2018-08-02T04:56:25Z</dcterms:modified>
</cp:coreProperties>
</file>