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26" y="4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6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7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2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5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23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13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4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31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0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03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4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5342-C208-47F3-85A0-2A96CED275BF}" type="datetimeFigureOut">
              <a:rPr lang="es-MX" smtClean="0"/>
              <a:t>24/11/2018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14EB-2A07-473C-85F3-B574689A0F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5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>
            <a:spLocks noGrp="1"/>
          </p:cNvSpPr>
          <p:nvPr/>
        </p:nvSpPr>
        <p:spPr>
          <a:xfrm>
            <a:off x="1118848" y="-21625"/>
            <a:ext cx="810950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dirty="0" smtClean="0">
                <a:solidFill>
                  <a:schemeClr val="tx1"/>
                </a:solidFill>
              </a:rPr>
              <a:t>Educación Cristiana Sección frontera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92" y="5086275"/>
            <a:ext cx="1728192" cy="104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a imagen puede contener: tex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" y="5759"/>
            <a:ext cx="876910" cy="8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ultado de imagen para logo asambleas de dios sin fo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10" y="5759"/>
            <a:ext cx="876910" cy="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r="2942"/>
          <a:stretch/>
        </p:blipFill>
        <p:spPr bwMode="auto">
          <a:xfrm>
            <a:off x="4997752" y="3352556"/>
            <a:ext cx="1862730" cy="117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2492" r="7806"/>
          <a:stretch/>
        </p:blipFill>
        <p:spPr bwMode="auto">
          <a:xfrm>
            <a:off x="7017950" y="4731459"/>
            <a:ext cx="1627705" cy="115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4 Rectángulo"/>
          <p:cNvSpPr/>
          <p:nvPr/>
        </p:nvSpPr>
        <p:spPr>
          <a:xfrm>
            <a:off x="4907868" y="748244"/>
            <a:ext cx="5616624" cy="3416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5400" b="1" dirty="0" smtClean="0">
                <a:solidFill>
                  <a:schemeClr val="tx1"/>
                </a:solidFill>
                <a:latin typeface="Rockwell Extra Bold" pitchFamily="18" charset="0"/>
              </a:rPr>
              <a:t>Cómo criar a los hijos en el camino </a:t>
            </a:r>
          </a:p>
          <a:p>
            <a:pPr algn="r"/>
            <a:r>
              <a:rPr lang="es-MX" sz="5400" b="1" dirty="0" smtClean="0">
                <a:solidFill>
                  <a:schemeClr val="tx1"/>
                </a:solidFill>
                <a:latin typeface="Rockwell Extra Bold" pitchFamily="18" charset="0"/>
              </a:rPr>
              <a:t>de Dios</a:t>
            </a:r>
            <a:endParaRPr lang="es-MX" sz="5400" b="1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17" name="5 Rectángulo"/>
          <p:cNvSpPr/>
          <p:nvPr/>
        </p:nvSpPr>
        <p:spPr>
          <a:xfrm>
            <a:off x="1356406" y="5612390"/>
            <a:ext cx="51694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0000CC"/>
                </a:solidFill>
              </a:rPr>
              <a:t>https://edyrocker.wixsite.com/educacioncristiana</a:t>
            </a:r>
          </a:p>
        </p:txBody>
      </p:sp>
      <p:sp>
        <p:nvSpPr>
          <p:cNvPr id="18" name="6 Rectángulo"/>
          <p:cNvSpPr/>
          <p:nvPr/>
        </p:nvSpPr>
        <p:spPr>
          <a:xfrm>
            <a:off x="1260839" y="4604021"/>
            <a:ext cx="437251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rgbClr val="0000CC"/>
                </a:solidFill>
              </a:rPr>
              <a:t>EducaciónCristianaSecciónFronteraAD</a:t>
            </a:r>
            <a:endParaRPr lang="es-MX" dirty="0">
              <a:solidFill>
                <a:srgbClr val="0000CC"/>
              </a:solidFill>
            </a:endParaRPr>
          </a:p>
        </p:txBody>
      </p:sp>
      <p:pic>
        <p:nvPicPr>
          <p:cNvPr id="19" name="Picture 14" descr="Resultado de imagen para logo fac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0" y="4066407"/>
            <a:ext cx="88063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260839" y="4142357"/>
            <a:ext cx="347001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Síguenos y comparte  en Facebook:</a:t>
            </a: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1356406" y="4907441"/>
            <a:ext cx="411366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Materiales de cursos-talleres anteriores y conferencias en:</a:t>
            </a:r>
            <a:endParaRPr lang="es-MX" dirty="0"/>
          </a:p>
        </p:txBody>
      </p:sp>
      <p:pic>
        <p:nvPicPr>
          <p:cNvPr id="22" name="Picture 16" descr="Resultado de imagen para wix png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0" y="5054111"/>
            <a:ext cx="1047053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Resultado de imagen para expositor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7748" y="1346527"/>
            <a:ext cx="813221" cy="9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 Título"/>
          <p:cNvSpPr txBox="1">
            <a:spLocks/>
          </p:cNvSpPr>
          <p:nvPr/>
        </p:nvSpPr>
        <p:spPr>
          <a:xfrm>
            <a:off x="3750087" y="2393450"/>
            <a:ext cx="2597941" cy="13876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200" b="1" dirty="0" smtClean="0"/>
              <a:t>Familia</a:t>
            </a:r>
          </a:p>
          <a:p>
            <a:pPr algn="l"/>
            <a:r>
              <a:rPr lang="es-MX" sz="3600" b="1" dirty="0" smtClean="0"/>
              <a:t>ArmendarizCorrea</a:t>
            </a:r>
            <a:endParaRPr lang="es-MX" sz="3600" b="1" dirty="0"/>
          </a:p>
        </p:txBody>
      </p:sp>
      <p:pic>
        <p:nvPicPr>
          <p:cNvPr id="35" name="Picture 9" descr="La imagen puede contener: 7 personas, incluidos Abdy Armendariz, Misael Armendariz y Eliasib Mefyboset Armendariz Correa, personas sonriendo, personas de pie, bebida e interio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11524" r="31760" b="29834"/>
          <a:stretch/>
        </p:blipFill>
        <p:spPr bwMode="auto">
          <a:xfrm>
            <a:off x="399844" y="986568"/>
            <a:ext cx="3375588" cy="2858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3129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587829"/>
            <a:ext cx="4840288" cy="6008914"/>
          </a:xfrm>
        </p:spPr>
        <p:txBody>
          <a:bodyPr>
            <a:noAutofit/>
          </a:bodyPr>
          <a:lstStyle/>
          <a:p>
            <a:r>
              <a:rPr lang="es-MX" sz="3200" i="1" dirty="0"/>
              <a:t>Porque educar y formar a nuestros hijos es una tarea difícil, pero no imposible, si dejamos que Dios tome control sobre nuestras vidas y les de a nuestros hijos, nietos y descendencia el ser formados, educados y criados en el temor de El seguro que tendremos familias fuertes e hijos felices.</a:t>
            </a:r>
            <a:endParaRPr lang="es-MX" sz="3200" dirty="0"/>
          </a:p>
          <a:p>
            <a:endParaRPr lang="es-MX" sz="3200" dirty="0"/>
          </a:p>
        </p:txBody>
      </p:sp>
      <p:pic>
        <p:nvPicPr>
          <p:cNvPr id="9218" name="Picture 2" descr="Resultado de imagen para EDU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378137"/>
            <a:ext cx="6038851" cy="62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1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0630" y="522514"/>
            <a:ext cx="4718956" cy="5927272"/>
          </a:xfrm>
        </p:spPr>
        <p:txBody>
          <a:bodyPr>
            <a:normAutofit/>
          </a:bodyPr>
          <a:lstStyle/>
          <a:p>
            <a:r>
              <a:rPr lang="es-MX" sz="4800" dirty="0"/>
              <a:t>1.- Recalca los mandamientos y normas.</a:t>
            </a:r>
          </a:p>
          <a:p>
            <a:r>
              <a:rPr lang="es-MX" sz="4800" dirty="0"/>
              <a:t>2.- Exhorta al temor, al amor y a la obediencia a Dios.</a:t>
            </a:r>
          </a:p>
          <a:p>
            <a:endParaRPr lang="es-MX" sz="4800" dirty="0"/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9228"/>
            <a:ext cx="6817632" cy="60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4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30" y="457200"/>
            <a:ext cx="4641396" cy="1600200"/>
          </a:xfrm>
        </p:spPr>
        <p:txBody>
          <a:bodyPr>
            <a:noAutofit/>
          </a:bodyPr>
          <a:lstStyle/>
          <a:p>
            <a:r>
              <a:rPr lang="es-MX" sz="4000" b="1" dirty="0" smtClean="0"/>
              <a:t>Que es la palabra de Dios?</a:t>
            </a:r>
            <a:br>
              <a:rPr lang="es-MX" sz="4000" b="1" dirty="0" smtClean="0"/>
            </a:br>
            <a:endParaRPr lang="es-MX" sz="40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0630" y="1926771"/>
            <a:ext cx="4641395" cy="3942217"/>
          </a:xfrm>
        </p:spPr>
        <p:txBody>
          <a:bodyPr>
            <a:noAutofit/>
          </a:bodyPr>
          <a:lstStyle/>
          <a:p>
            <a:r>
              <a:rPr lang="es-MX" sz="4400" dirty="0" smtClean="0"/>
              <a:t>Es </a:t>
            </a:r>
            <a:r>
              <a:rPr lang="es-MX" sz="4400" dirty="0"/>
              <a:t>una revelación clara.</a:t>
            </a:r>
          </a:p>
          <a:p>
            <a:r>
              <a:rPr lang="es-MX" sz="4400" dirty="0"/>
              <a:t>Es una revelación específica.</a:t>
            </a:r>
          </a:p>
          <a:p>
            <a:r>
              <a:rPr lang="es-MX" sz="4400" dirty="0"/>
              <a:t>Es una revelación sencilla.</a:t>
            </a:r>
          </a:p>
          <a:p>
            <a:endParaRPr lang="es-MX" sz="4400" dirty="0"/>
          </a:p>
        </p:txBody>
      </p:sp>
      <p:pic>
        <p:nvPicPr>
          <p:cNvPr id="1030" name="Picture 6" descr="Resultado de imagen para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4" y="1106258"/>
            <a:ext cx="6684904" cy="49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1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5045529" cy="979714"/>
          </a:xfrm>
        </p:spPr>
        <p:txBody>
          <a:bodyPr>
            <a:noAutofit/>
          </a:bodyPr>
          <a:lstStyle/>
          <a:p>
            <a:r>
              <a:rPr lang="es-MX" sz="6000" dirty="0" smtClean="0"/>
              <a:t>Que es inculcar</a:t>
            </a:r>
            <a:endParaRPr lang="es-MX" sz="6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17274" y="1523206"/>
            <a:ext cx="4597626" cy="5220494"/>
          </a:xfrm>
        </p:spPr>
        <p:txBody>
          <a:bodyPr>
            <a:noAutofit/>
          </a:bodyPr>
          <a:lstStyle/>
          <a:p>
            <a:r>
              <a:rPr lang="es-MX" sz="4000" dirty="0" smtClean="0"/>
              <a:t> Es </a:t>
            </a:r>
            <a:r>
              <a:rPr lang="es-MX" sz="4000" dirty="0"/>
              <a:t>un verbo transitivo que quiere decir: repetir con empeño o repetir muchas veces. Infundir con ahínco en la mente una verdad.</a:t>
            </a:r>
          </a:p>
        </p:txBody>
      </p:sp>
      <p:pic>
        <p:nvPicPr>
          <p:cNvPr id="3074" name="Picture 2" descr="Resultado de imagen para incul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61" y="704452"/>
            <a:ext cx="6522810" cy="55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2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5944" y="620486"/>
            <a:ext cx="4987244" cy="5829300"/>
          </a:xfrm>
        </p:spPr>
        <p:txBody>
          <a:bodyPr>
            <a:noAutofit/>
          </a:bodyPr>
          <a:lstStyle/>
          <a:p>
            <a:r>
              <a:rPr lang="es-MX" sz="4800" dirty="0" smtClean="0"/>
              <a:t>- ¿Quién es Dios?</a:t>
            </a:r>
          </a:p>
          <a:p>
            <a:pPr marL="285750" indent="-285750">
              <a:buFontTx/>
              <a:buChar char="-"/>
            </a:pPr>
            <a:r>
              <a:rPr lang="es-MX" sz="4800" dirty="0" smtClean="0"/>
              <a:t>El obedecer a Dios</a:t>
            </a:r>
          </a:p>
          <a:p>
            <a:pPr marL="285750" indent="-285750">
              <a:buFontTx/>
              <a:buChar char="-"/>
            </a:pPr>
            <a:r>
              <a:rPr lang="es-MX" sz="4800" dirty="0" smtClean="0"/>
              <a:t>Respetar a Dios, respetar la casa de Dios</a:t>
            </a:r>
          </a:p>
          <a:p>
            <a:r>
              <a:rPr lang="es-MX" sz="4800" dirty="0" smtClean="0"/>
              <a:t>1a de Timoteo 3.15</a:t>
            </a:r>
          </a:p>
          <a:p>
            <a:pPr marL="285750" indent="-285750">
              <a:buFontTx/>
              <a:buChar char="-"/>
            </a:pPr>
            <a:endParaRPr lang="es-MX" sz="4800" dirty="0"/>
          </a:p>
        </p:txBody>
      </p:sp>
      <p:pic>
        <p:nvPicPr>
          <p:cNvPr id="4098" name="Picture 2" descr="Resultado de imagen para QUIÃN ES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07521"/>
            <a:ext cx="6347505" cy="61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2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604157"/>
            <a:ext cx="4429125" cy="5264831"/>
          </a:xfrm>
        </p:spPr>
        <p:txBody>
          <a:bodyPr>
            <a:normAutofit/>
          </a:bodyPr>
          <a:lstStyle/>
          <a:p>
            <a:r>
              <a:rPr lang="es-MX" sz="6000" dirty="0" smtClean="0"/>
              <a:t>Los paradigmas de nuestros hijos somos nosotros los padres</a:t>
            </a:r>
            <a:endParaRPr lang="es-MX" sz="6000" dirty="0"/>
          </a:p>
        </p:txBody>
      </p:sp>
      <p:pic>
        <p:nvPicPr>
          <p:cNvPr id="5122" name="Picture 2" descr="Resultado de imagen para ejemplo a los hi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77824"/>
            <a:ext cx="3836513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ejemplo a los hij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4" b="22996"/>
          <a:stretch/>
        </p:blipFill>
        <p:spPr bwMode="auto">
          <a:xfrm>
            <a:off x="7505701" y="2971801"/>
            <a:ext cx="43624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9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914" y="309789"/>
            <a:ext cx="4478111" cy="1110797"/>
          </a:xfrm>
        </p:spPr>
        <p:txBody>
          <a:bodyPr>
            <a:normAutofit/>
          </a:bodyPr>
          <a:lstStyle/>
          <a:p>
            <a:r>
              <a:rPr lang="es-MX" b="1" dirty="0" smtClean="0"/>
              <a:t>Los hijos aprenden de tres formas:</a:t>
            </a:r>
            <a:endParaRPr lang="es-MX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3914" y="1534886"/>
            <a:ext cx="4889274" cy="5029200"/>
          </a:xfrm>
        </p:spPr>
        <p:txBody>
          <a:bodyPr>
            <a:noAutofit/>
          </a:bodyPr>
          <a:lstStyle/>
          <a:p>
            <a:r>
              <a:rPr lang="es-MX" sz="3200" dirty="0"/>
              <a:t>a.- </a:t>
            </a:r>
            <a:r>
              <a:rPr lang="es-MX" sz="3200" dirty="0" smtClean="0"/>
              <a:t>Por </a:t>
            </a:r>
            <a:r>
              <a:rPr lang="es-MX" sz="3200" dirty="0"/>
              <a:t>lo que escuchan.</a:t>
            </a:r>
          </a:p>
          <a:p>
            <a:r>
              <a:rPr lang="es-MX" sz="3200" dirty="0"/>
              <a:t>b.- </a:t>
            </a:r>
            <a:r>
              <a:rPr lang="es-MX" sz="3200" dirty="0" smtClean="0"/>
              <a:t>Por </a:t>
            </a:r>
            <a:r>
              <a:rPr lang="es-MX" sz="3200" dirty="0"/>
              <a:t>lo que ven.</a:t>
            </a:r>
          </a:p>
          <a:p>
            <a:r>
              <a:rPr lang="es-MX" sz="3200" dirty="0"/>
              <a:t>c.- </a:t>
            </a:r>
            <a:r>
              <a:rPr lang="es-MX" sz="3200" dirty="0" smtClean="0"/>
              <a:t>Por </a:t>
            </a:r>
            <a:r>
              <a:rPr lang="es-MX" sz="3200" dirty="0"/>
              <a:t>lo que se les enseña.</a:t>
            </a:r>
          </a:p>
          <a:p>
            <a:r>
              <a:rPr lang="es-MX" sz="3200" dirty="0"/>
              <a:t>Pero está comprobado que aprenden el 90% de lo que ven e imitan.</a:t>
            </a:r>
          </a:p>
          <a:p>
            <a:r>
              <a:rPr lang="es-MX" sz="3200" dirty="0"/>
              <a:t>1.- Nuestra conducta en la casa de Dios.</a:t>
            </a:r>
          </a:p>
          <a:p>
            <a:r>
              <a:rPr lang="es-MX" sz="3200" dirty="0"/>
              <a:t>2.- Nuestra devoción a Dios.</a:t>
            </a:r>
          </a:p>
          <a:p>
            <a:r>
              <a:rPr lang="es-MX" sz="3200" dirty="0"/>
              <a:t>3.- Nuestra fe.</a:t>
            </a:r>
          </a:p>
        </p:txBody>
      </p:sp>
      <p:pic>
        <p:nvPicPr>
          <p:cNvPr id="6146" name="Picture 2" descr="Resultado de imagen para HI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09789"/>
            <a:ext cx="5372684" cy="30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429001"/>
            <a:ext cx="4746625" cy="28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8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12272" y="604157"/>
            <a:ext cx="4751614" cy="6074229"/>
          </a:xfrm>
        </p:spPr>
        <p:txBody>
          <a:bodyPr>
            <a:normAutofit lnSpcReduction="10000"/>
          </a:bodyPr>
          <a:lstStyle/>
          <a:p>
            <a:r>
              <a:rPr lang="es-MX" sz="3600" dirty="0"/>
              <a:t>Pablo nos recomienda que como padres equipemos a nuestros hijos, con la armadura de </a:t>
            </a:r>
            <a:r>
              <a:rPr lang="es-MX" sz="3600" dirty="0" smtClean="0"/>
              <a:t>Dios. </a:t>
            </a:r>
            <a:r>
              <a:rPr lang="es-MX" sz="3600" dirty="0" smtClean="0"/>
              <a:t>Efesios 6:16</a:t>
            </a:r>
            <a:endParaRPr lang="es-MX" sz="3600" dirty="0" smtClean="0"/>
          </a:p>
          <a:p>
            <a:r>
              <a:rPr lang="es-MX" sz="3600" dirty="0" smtClean="0"/>
              <a:t>Tenemos que empezar temprano.</a:t>
            </a:r>
          </a:p>
          <a:p>
            <a:r>
              <a:rPr lang="es-MX" sz="3600" dirty="0"/>
              <a:t>Es necesarios hacer equipo, primero Dios, luego nosotros los padres y después los hijos, </a:t>
            </a:r>
            <a:endParaRPr lang="es-MX" sz="6600" dirty="0" smtClean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419100"/>
            <a:ext cx="6621689" cy="62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9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1258" y="587829"/>
            <a:ext cx="4921930" cy="6270171"/>
          </a:xfrm>
        </p:spPr>
        <p:txBody>
          <a:bodyPr>
            <a:noAutofit/>
          </a:bodyPr>
          <a:lstStyle/>
          <a:p>
            <a:r>
              <a:rPr lang="es-MX" sz="3200" dirty="0"/>
              <a:t>1.- Debe aprender como pensar correctamente con el fin de que al crecer sepa como regular su comportamiento por sí mismo.</a:t>
            </a:r>
          </a:p>
          <a:p>
            <a:r>
              <a:rPr lang="es-MX" sz="3200" dirty="0"/>
              <a:t>2.- No debemos de dar lecciones fuera de tiempo.</a:t>
            </a:r>
          </a:p>
          <a:p>
            <a:r>
              <a:rPr lang="es-MX" sz="3200" dirty="0"/>
              <a:t>3.- No golpee ni abuse de sus fuerzas.</a:t>
            </a:r>
          </a:p>
          <a:p>
            <a:r>
              <a:rPr lang="es-MX" sz="3200" dirty="0"/>
              <a:t>4.- No castigue para desquitar su coraje.</a:t>
            </a:r>
          </a:p>
          <a:p>
            <a:endParaRPr lang="es-MX" sz="3200" dirty="0"/>
          </a:p>
        </p:txBody>
      </p:sp>
      <p:pic>
        <p:nvPicPr>
          <p:cNvPr id="8194" name="Picture 2" descr="Resultado de imagen para PEN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66712"/>
            <a:ext cx="651827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3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357</Words>
  <Application>Microsoft Office PowerPoint</Application>
  <PresentationFormat>Panorámica</PresentationFormat>
  <Paragraphs>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 Extra Bold</vt:lpstr>
      <vt:lpstr>Tema de Office</vt:lpstr>
      <vt:lpstr>Presentación de PowerPoint</vt:lpstr>
      <vt:lpstr>Presentación de PowerPoint</vt:lpstr>
      <vt:lpstr>Que es la palabra de Dios? </vt:lpstr>
      <vt:lpstr>Que es inculcar</vt:lpstr>
      <vt:lpstr>Presentación de PowerPoint</vt:lpstr>
      <vt:lpstr>Presentación de PowerPoint</vt:lpstr>
      <vt:lpstr>Los hijos aprenden de tres formas: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ALONSO</dc:creator>
  <cp:lastModifiedBy>ALONSO</cp:lastModifiedBy>
  <cp:revision>27</cp:revision>
  <dcterms:created xsi:type="dcterms:W3CDTF">2018-11-24T22:13:32Z</dcterms:created>
  <dcterms:modified xsi:type="dcterms:W3CDTF">2018-11-24T22:45:32Z</dcterms:modified>
</cp:coreProperties>
</file>