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62" r:id="rId8"/>
    <p:sldId id="263" r:id="rId9"/>
  </p:sldIdLst>
  <p:sldSz cx="6858000" cy="12192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266" y="36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89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032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09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72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93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12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784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568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371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63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102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CC313-7DD7-493D-9D27-E51970B0748C}" type="datetimeFigureOut">
              <a:rPr lang="es-MX" smtClean="0"/>
              <a:t>01/09/2018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2EC7-E7B5-4612-AE23-5BB6C678D2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597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2" t="23333" r="14442" b="27143"/>
          <a:stretch/>
        </p:blipFill>
        <p:spPr>
          <a:xfrm>
            <a:off x="0" y="89354"/>
            <a:ext cx="6858000" cy="1210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4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8" t="7619" r="18480" b="19285"/>
          <a:stretch/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72" t="3348" r="27957" b="13170"/>
          <a:stretch/>
        </p:blipFill>
        <p:spPr>
          <a:xfrm>
            <a:off x="0" y="146957"/>
            <a:ext cx="6858000" cy="120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4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72" t="3794" r="27455" b="17634"/>
          <a:stretch/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8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4331" t="9654" r="51395" b="11160"/>
          <a:stretch/>
        </p:blipFill>
        <p:spPr>
          <a:xfrm>
            <a:off x="0" y="496731"/>
            <a:ext cx="6858000" cy="114626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898" t="1427" r="38828" b="93431"/>
          <a:stretch/>
        </p:blipFill>
        <p:spPr>
          <a:xfrm>
            <a:off x="369829" y="0"/>
            <a:ext cx="5992586" cy="4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53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435" t="9495" r="26284" b="11160"/>
          <a:stretch/>
        </p:blipFill>
        <p:spPr>
          <a:xfrm>
            <a:off x="0" y="342230"/>
            <a:ext cx="6858000" cy="11849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6898" t="1427" r="38828" b="93431"/>
          <a:stretch/>
        </p:blipFill>
        <p:spPr>
          <a:xfrm>
            <a:off x="369829" y="0"/>
            <a:ext cx="5992586" cy="4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3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581" t="2193" r="35568" b="93531"/>
          <a:stretch/>
        </p:blipFill>
        <p:spPr>
          <a:xfrm>
            <a:off x="469231" y="-72189"/>
            <a:ext cx="5907505" cy="6346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4959" t="9539" r="50791" b="8992"/>
          <a:stretch/>
        </p:blipFill>
        <p:spPr>
          <a:xfrm>
            <a:off x="0" y="562502"/>
            <a:ext cx="6858000" cy="116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581" t="2193" r="35568" b="93531"/>
          <a:stretch/>
        </p:blipFill>
        <p:spPr>
          <a:xfrm>
            <a:off x="469231" y="-72189"/>
            <a:ext cx="5907505" cy="6346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927" t="10626" r="25823" b="9169"/>
          <a:stretch/>
        </p:blipFill>
        <p:spPr>
          <a:xfrm>
            <a:off x="0" y="400050"/>
            <a:ext cx="6858000" cy="1179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85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ALONSO</dc:creator>
  <cp:lastModifiedBy>ALONSO</cp:lastModifiedBy>
  <cp:revision>9</cp:revision>
  <dcterms:created xsi:type="dcterms:W3CDTF">2018-09-01T09:46:05Z</dcterms:created>
  <dcterms:modified xsi:type="dcterms:W3CDTF">2018-09-01T10:00:23Z</dcterms:modified>
</cp:coreProperties>
</file>