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7" r:id="rId3"/>
    <p:sldId id="257" r:id="rId4"/>
    <p:sldId id="274" r:id="rId5"/>
    <p:sldId id="275" r:id="rId6"/>
    <p:sldId id="258" r:id="rId7"/>
    <p:sldId id="276" r:id="rId8"/>
    <p:sldId id="277" r:id="rId9"/>
    <p:sldId id="259" r:id="rId10"/>
    <p:sldId id="278" r:id="rId11"/>
    <p:sldId id="279" r:id="rId12"/>
    <p:sldId id="260" r:id="rId13"/>
    <p:sldId id="267" r:id="rId14"/>
    <p:sldId id="271" r:id="rId15"/>
    <p:sldId id="261" r:id="rId16"/>
    <p:sldId id="272" r:id="rId17"/>
    <p:sldId id="273" r:id="rId18"/>
    <p:sldId id="262" r:id="rId19"/>
    <p:sldId id="280" r:id="rId20"/>
    <p:sldId id="281" r:id="rId21"/>
    <p:sldId id="263" r:id="rId22"/>
    <p:sldId id="282" r:id="rId23"/>
    <p:sldId id="283" r:id="rId24"/>
    <p:sldId id="264" r:id="rId25"/>
    <p:sldId id="284" r:id="rId26"/>
    <p:sldId id="285" r:id="rId27"/>
    <p:sldId id="265" r:id="rId28"/>
    <p:sldId id="269" r:id="rId29"/>
    <p:sldId id="268" r:id="rId30"/>
    <p:sldId id="270" r:id="rId31"/>
    <p:sldId id="286" r:id="rId32"/>
    <p:sldId id="288" r:id="rId3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8" d="100"/>
          <a:sy n="68" d="100"/>
        </p:scale>
        <p:origin x="-122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532AD9-50FE-4B3F-8402-9838CFB371CC}" type="doc">
      <dgm:prSet loTypeId="urn:microsoft.com/office/officeart/2005/8/layout/radial5" loCatId="cycle" qsTypeId="urn:microsoft.com/office/officeart/2005/8/quickstyle/simple2" qsCatId="simple" csTypeId="urn:microsoft.com/office/officeart/2005/8/colors/colorful1#1" csCatId="colorful" phldr="1"/>
      <dgm:spPr/>
      <dgm:t>
        <a:bodyPr/>
        <a:lstStyle/>
        <a:p>
          <a:endParaRPr lang="es-MX"/>
        </a:p>
      </dgm:t>
    </dgm:pt>
    <dgm:pt modelId="{C460BEA2-1F66-4739-BB8C-54E24B48223D}">
      <dgm:prSet phldrT="[Texto]"/>
      <dgm:spPr/>
      <dgm:t>
        <a:bodyPr/>
        <a:lstStyle/>
        <a:p>
          <a:r>
            <a:rPr lang="es-MX" dirty="0" smtClean="0"/>
            <a:t>Ejemplos bíblicos</a:t>
          </a:r>
          <a:endParaRPr lang="es-MX" dirty="0"/>
        </a:p>
      </dgm:t>
    </dgm:pt>
    <dgm:pt modelId="{3404B11C-903B-41DD-A4F2-F260C6AC1F27}" type="parTrans" cxnId="{5147A3A6-B041-4603-B9BE-8B39D073B13D}">
      <dgm:prSet/>
      <dgm:spPr/>
      <dgm:t>
        <a:bodyPr/>
        <a:lstStyle/>
        <a:p>
          <a:endParaRPr lang="es-MX"/>
        </a:p>
      </dgm:t>
    </dgm:pt>
    <dgm:pt modelId="{42F59D56-809C-4E44-AA49-4EE1EAF989AF}" type="sibTrans" cxnId="{5147A3A6-B041-4603-B9BE-8B39D073B13D}">
      <dgm:prSet/>
      <dgm:spPr/>
      <dgm:t>
        <a:bodyPr/>
        <a:lstStyle/>
        <a:p>
          <a:endParaRPr lang="es-MX"/>
        </a:p>
      </dgm:t>
    </dgm:pt>
    <dgm:pt modelId="{FF149B6B-9BF6-4975-91F7-36CC3832742B}">
      <dgm:prSet phldrT="[Texto]"/>
      <dgm:spPr/>
      <dgm:t>
        <a:bodyPr/>
        <a:lstStyle/>
        <a:p>
          <a:r>
            <a:rPr lang="es-MX" dirty="0" smtClean="0"/>
            <a:t>Visual</a:t>
          </a:r>
        </a:p>
        <a:p>
          <a:r>
            <a:rPr lang="es-MX" dirty="0" smtClean="0"/>
            <a:t>Espacial</a:t>
          </a:r>
          <a:endParaRPr lang="es-MX" dirty="0"/>
        </a:p>
      </dgm:t>
    </dgm:pt>
    <dgm:pt modelId="{1D9B8784-999C-4791-9DF0-8ED4A5304D33}" type="parTrans" cxnId="{006A96C5-7B4E-4E8D-A57C-2920B9A1D27C}">
      <dgm:prSet/>
      <dgm:spPr/>
      <dgm:t>
        <a:bodyPr/>
        <a:lstStyle/>
        <a:p>
          <a:endParaRPr lang="es-MX"/>
        </a:p>
      </dgm:t>
    </dgm:pt>
    <dgm:pt modelId="{112817C1-FEBF-4DED-A984-D940859F9F81}" type="sibTrans" cxnId="{006A96C5-7B4E-4E8D-A57C-2920B9A1D27C}">
      <dgm:prSet/>
      <dgm:spPr/>
      <dgm:t>
        <a:bodyPr/>
        <a:lstStyle/>
        <a:p>
          <a:endParaRPr lang="es-MX"/>
        </a:p>
      </dgm:t>
    </dgm:pt>
    <dgm:pt modelId="{824B0874-98B9-46C1-8CF8-64BD4E0C79BD}">
      <dgm:prSet phldrT="[Texto]"/>
      <dgm:spPr/>
      <dgm:t>
        <a:bodyPr/>
        <a:lstStyle/>
        <a:p>
          <a:r>
            <a:rPr lang="es-MX" dirty="0" smtClean="0"/>
            <a:t>Interpersonal</a:t>
          </a:r>
          <a:endParaRPr lang="es-MX" dirty="0"/>
        </a:p>
      </dgm:t>
    </dgm:pt>
    <dgm:pt modelId="{7725BACA-971E-4F2C-9737-289ADF792704}" type="parTrans" cxnId="{58CF78D3-FCAF-42CE-B96A-0A26ED8DA33D}">
      <dgm:prSet/>
      <dgm:spPr/>
      <dgm:t>
        <a:bodyPr/>
        <a:lstStyle/>
        <a:p>
          <a:endParaRPr lang="es-MX"/>
        </a:p>
      </dgm:t>
    </dgm:pt>
    <dgm:pt modelId="{542FFB63-BF2C-485A-9937-8ABC12D5B33F}" type="sibTrans" cxnId="{58CF78D3-FCAF-42CE-B96A-0A26ED8DA33D}">
      <dgm:prSet/>
      <dgm:spPr/>
      <dgm:t>
        <a:bodyPr/>
        <a:lstStyle/>
        <a:p>
          <a:endParaRPr lang="es-MX"/>
        </a:p>
      </dgm:t>
    </dgm:pt>
    <dgm:pt modelId="{72B68F42-0D43-49B4-95E0-31C2D828433E}">
      <dgm:prSet phldrT="[Texto]"/>
      <dgm:spPr/>
      <dgm:t>
        <a:bodyPr/>
        <a:lstStyle/>
        <a:p>
          <a:r>
            <a:rPr lang="es-MX" dirty="0" smtClean="0"/>
            <a:t>Intrapersonal </a:t>
          </a:r>
          <a:endParaRPr lang="es-MX" dirty="0"/>
        </a:p>
      </dgm:t>
    </dgm:pt>
    <dgm:pt modelId="{2379F677-7A0C-4FDF-B946-B35501039BB1}" type="parTrans" cxnId="{9E59EBF4-F683-4ED6-9CB3-745ADD9CA9BE}">
      <dgm:prSet/>
      <dgm:spPr/>
      <dgm:t>
        <a:bodyPr/>
        <a:lstStyle/>
        <a:p>
          <a:endParaRPr lang="es-MX"/>
        </a:p>
      </dgm:t>
    </dgm:pt>
    <dgm:pt modelId="{7AF91ABC-C599-4E81-9AA5-7C8FE73CFC24}" type="sibTrans" cxnId="{9E59EBF4-F683-4ED6-9CB3-745ADD9CA9BE}">
      <dgm:prSet/>
      <dgm:spPr/>
      <dgm:t>
        <a:bodyPr/>
        <a:lstStyle/>
        <a:p>
          <a:endParaRPr lang="es-MX"/>
        </a:p>
      </dgm:t>
    </dgm:pt>
    <dgm:pt modelId="{571300F6-C31E-48A6-B941-5DE615179E4D}">
      <dgm:prSet phldrT="[Texto]"/>
      <dgm:spPr/>
      <dgm:t>
        <a:bodyPr/>
        <a:lstStyle/>
        <a:p>
          <a:r>
            <a:rPr lang="es-MX" dirty="0" smtClean="0"/>
            <a:t>Naturalista </a:t>
          </a:r>
          <a:endParaRPr lang="es-MX" dirty="0"/>
        </a:p>
      </dgm:t>
    </dgm:pt>
    <dgm:pt modelId="{EADD5FD6-60AA-45F6-A0C2-80EE6339D226}" type="parTrans" cxnId="{C86C86D1-1087-43DB-8D58-B82A3718172E}">
      <dgm:prSet/>
      <dgm:spPr/>
      <dgm:t>
        <a:bodyPr/>
        <a:lstStyle/>
        <a:p>
          <a:endParaRPr lang="es-MX"/>
        </a:p>
      </dgm:t>
    </dgm:pt>
    <dgm:pt modelId="{C29A0245-553F-467B-8FAF-1747EA9C294F}" type="sibTrans" cxnId="{C86C86D1-1087-43DB-8D58-B82A3718172E}">
      <dgm:prSet/>
      <dgm:spPr/>
      <dgm:t>
        <a:bodyPr/>
        <a:lstStyle/>
        <a:p>
          <a:endParaRPr lang="es-MX"/>
        </a:p>
      </dgm:t>
    </dgm:pt>
    <dgm:pt modelId="{BFFA05E9-A02B-4871-A9E8-0501CFC346B3}">
      <dgm:prSet/>
      <dgm:spPr/>
      <dgm:t>
        <a:bodyPr/>
        <a:lstStyle/>
        <a:p>
          <a:r>
            <a:rPr lang="es-MX" dirty="0" smtClean="0"/>
            <a:t>Verbal </a:t>
          </a:r>
          <a:r>
            <a:rPr lang="es-MX" dirty="0" err="1" smtClean="0"/>
            <a:t>Lingúístico</a:t>
          </a:r>
          <a:r>
            <a:rPr lang="es-MX" dirty="0" smtClean="0"/>
            <a:t> </a:t>
          </a:r>
          <a:endParaRPr lang="es-MX" dirty="0"/>
        </a:p>
      </dgm:t>
    </dgm:pt>
    <dgm:pt modelId="{29929B02-D7E8-41D4-84EA-5CBA0DB7C90A}" type="parTrans" cxnId="{D60CAE74-B2BC-44B9-AEEF-E13A7792BCE4}">
      <dgm:prSet/>
      <dgm:spPr/>
      <dgm:t>
        <a:bodyPr/>
        <a:lstStyle/>
        <a:p>
          <a:endParaRPr lang="es-MX"/>
        </a:p>
      </dgm:t>
    </dgm:pt>
    <dgm:pt modelId="{EB89396C-A261-4943-AEA2-75AB1D733F95}" type="sibTrans" cxnId="{D60CAE74-B2BC-44B9-AEEF-E13A7792BCE4}">
      <dgm:prSet/>
      <dgm:spPr/>
      <dgm:t>
        <a:bodyPr/>
        <a:lstStyle/>
        <a:p>
          <a:endParaRPr lang="es-MX"/>
        </a:p>
      </dgm:t>
    </dgm:pt>
    <dgm:pt modelId="{7FBBF8CB-63CA-4704-8772-C59629636D91}">
      <dgm:prSet/>
      <dgm:spPr/>
      <dgm:t>
        <a:bodyPr/>
        <a:lstStyle/>
        <a:p>
          <a:r>
            <a:rPr lang="es-MX" dirty="0" smtClean="0"/>
            <a:t>Lógico</a:t>
          </a:r>
        </a:p>
        <a:p>
          <a:r>
            <a:rPr lang="es-MX" dirty="0" smtClean="0"/>
            <a:t>Matemático </a:t>
          </a:r>
          <a:endParaRPr lang="es-MX" dirty="0"/>
        </a:p>
      </dgm:t>
    </dgm:pt>
    <dgm:pt modelId="{956AD2CB-2F82-40C5-A9DA-04F1DDCB3EFB}" type="parTrans" cxnId="{4421F80D-4960-4749-8F4F-BAE0B3396E8F}">
      <dgm:prSet/>
      <dgm:spPr/>
      <dgm:t>
        <a:bodyPr/>
        <a:lstStyle/>
        <a:p>
          <a:endParaRPr lang="es-MX"/>
        </a:p>
      </dgm:t>
    </dgm:pt>
    <dgm:pt modelId="{B1B171CC-E005-4E7F-B9F4-C5C233C63A6A}" type="sibTrans" cxnId="{4421F80D-4960-4749-8F4F-BAE0B3396E8F}">
      <dgm:prSet/>
      <dgm:spPr/>
      <dgm:t>
        <a:bodyPr/>
        <a:lstStyle/>
        <a:p>
          <a:endParaRPr lang="es-MX"/>
        </a:p>
      </dgm:t>
    </dgm:pt>
    <dgm:pt modelId="{BBBB0C37-CE16-4A1F-A107-60026A49A934}">
      <dgm:prSet/>
      <dgm:spPr/>
      <dgm:t>
        <a:bodyPr/>
        <a:lstStyle/>
        <a:p>
          <a:r>
            <a:rPr lang="es-MX" dirty="0" smtClean="0"/>
            <a:t>Corporal</a:t>
          </a:r>
        </a:p>
        <a:p>
          <a:r>
            <a:rPr lang="es-MX" dirty="0" smtClean="0"/>
            <a:t>Kinestésico</a:t>
          </a:r>
          <a:endParaRPr lang="es-MX" dirty="0"/>
        </a:p>
      </dgm:t>
    </dgm:pt>
    <dgm:pt modelId="{6CDAF8D7-5D70-4FBB-BE04-043DE790618A}" type="parTrans" cxnId="{73B2D0D7-7F32-4211-9C4E-40E359613566}">
      <dgm:prSet/>
      <dgm:spPr/>
      <dgm:t>
        <a:bodyPr/>
        <a:lstStyle/>
        <a:p>
          <a:endParaRPr lang="es-MX"/>
        </a:p>
      </dgm:t>
    </dgm:pt>
    <dgm:pt modelId="{A8A4D02F-10AC-4FF7-ACFC-170175E9E868}" type="sibTrans" cxnId="{73B2D0D7-7F32-4211-9C4E-40E359613566}">
      <dgm:prSet/>
      <dgm:spPr/>
      <dgm:t>
        <a:bodyPr/>
        <a:lstStyle/>
        <a:p>
          <a:endParaRPr lang="es-MX"/>
        </a:p>
      </dgm:t>
    </dgm:pt>
    <dgm:pt modelId="{C21C3AD4-250B-438F-B9C6-58ED37E94F74}">
      <dgm:prSet/>
      <dgm:spPr/>
      <dgm:t>
        <a:bodyPr/>
        <a:lstStyle/>
        <a:p>
          <a:r>
            <a:rPr lang="es-MX" dirty="0" smtClean="0"/>
            <a:t>Auditivo</a:t>
          </a:r>
        </a:p>
        <a:p>
          <a:r>
            <a:rPr lang="es-MX" dirty="0" smtClean="0"/>
            <a:t>Musical </a:t>
          </a:r>
          <a:endParaRPr lang="es-MX" dirty="0"/>
        </a:p>
      </dgm:t>
    </dgm:pt>
    <dgm:pt modelId="{D53E30A4-58AD-4FE5-B104-B5E79C2CD3A9}" type="parTrans" cxnId="{10DB52FD-1C7E-4D0B-BA68-579971AD7F57}">
      <dgm:prSet/>
      <dgm:spPr/>
      <dgm:t>
        <a:bodyPr/>
        <a:lstStyle/>
        <a:p>
          <a:endParaRPr lang="es-MX"/>
        </a:p>
      </dgm:t>
    </dgm:pt>
    <dgm:pt modelId="{521C990E-4A19-4CA0-855D-8A56402BE62F}" type="sibTrans" cxnId="{10DB52FD-1C7E-4D0B-BA68-579971AD7F57}">
      <dgm:prSet/>
      <dgm:spPr/>
      <dgm:t>
        <a:bodyPr/>
        <a:lstStyle/>
        <a:p>
          <a:endParaRPr lang="es-MX"/>
        </a:p>
      </dgm:t>
    </dgm:pt>
    <dgm:pt modelId="{A13388A8-204A-4171-970E-CE3CACC25421}" type="pres">
      <dgm:prSet presAssocID="{4B532AD9-50FE-4B3F-8402-9838CFB371C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F7288FE-8278-4700-9A3B-C1E992F1719D}" type="pres">
      <dgm:prSet presAssocID="{C460BEA2-1F66-4739-BB8C-54E24B48223D}" presName="centerShape" presStyleLbl="node0" presStyleIdx="0" presStyleCnt="1" custScaleX="175615" custScaleY="126833"/>
      <dgm:spPr/>
      <dgm:t>
        <a:bodyPr/>
        <a:lstStyle/>
        <a:p>
          <a:endParaRPr lang="es-MX"/>
        </a:p>
      </dgm:t>
    </dgm:pt>
    <dgm:pt modelId="{CEE517E5-D9EA-4EAB-BA45-28B2C758E524}" type="pres">
      <dgm:prSet presAssocID="{D53E30A4-58AD-4FE5-B104-B5E79C2CD3A9}" presName="parTrans" presStyleLbl="sibTrans2D1" presStyleIdx="0" presStyleCnt="8"/>
      <dgm:spPr/>
      <dgm:t>
        <a:bodyPr/>
        <a:lstStyle/>
        <a:p>
          <a:endParaRPr lang="es-MX"/>
        </a:p>
      </dgm:t>
    </dgm:pt>
    <dgm:pt modelId="{DF40A642-8DB0-49D8-AEF7-03D8C0605152}" type="pres">
      <dgm:prSet presAssocID="{D53E30A4-58AD-4FE5-B104-B5E79C2CD3A9}" presName="connectorText" presStyleLbl="sibTrans2D1" presStyleIdx="0" presStyleCnt="8"/>
      <dgm:spPr/>
      <dgm:t>
        <a:bodyPr/>
        <a:lstStyle/>
        <a:p>
          <a:endParaRPr lang="es-MX"/>
        </a:p>
      </dgm:t>
    </dgm:pt>
    <dgm:pt modelId="{FE7B66F4-3880-4F2E-A99E-7102596E281C}" type="pres">
      <dgm:prSet presAssocID="{C21C3AD4-250B-438F-B9C6-58ED37E94F74}" presName="node" presStyleLbl="node1" presStyleIdx="0" presStyleCnt="8" custScaleX="144414" custScaleY="126833" custRadScaleRad="8931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8514A3E-4675-42F5-BE63-F5685C14C45B}" type="pres">
      <dgm:prSet presAssocID="{6CDAF8D7-5D70-4FBB-BE04-043DE790618A}" presName="parTrans" presStyleLbl="sibTrans2D1" presStyleIdx="1" presStyleCnt="8"/>
      <dgm:spPr/>
      <dgm:t>
        <a:bodyPr/>
        <a:lstStyle/>
        <a:p>
          <a:endParaRPr lang="es-MX"/>
        </a:p>
      </dgm:t>
    </dgm:pt>
    <dgm:pt modelId="{DFA77F8B-5AD8-4485-B300-8D1CC7DF0829}" type="pres">
      <dgm:prSet presAssocID="{6CDAF8D7-5D70-4FBB-BE04-043DE790618A}" presName="connectorText" presStyleLbl="sibTrans2D1" presStyleIdx="1" presStyleCnt="8"/>
      <dgm:spPr/>
      <dgm:t>
        <a:bodyPr/>
        <a:lstStyle/>
        <a:p>
          <a:endParaRPr lang="es-MX"/>
        </a:p>
      </dgm:t>
    </dgm:pt>
    <dgm:pt modelId="{ADFCB446-DD13-486A-B9B4-0FE60A5C4148}" type="pres">
      <dgm:prSet presAssocID="{BBBB0C37-CE16-4A1F-A107-60026A49A934}" presName="node" presStyleLbl="node1" presStyleIdx="1" presStyleCnt="8" custScaleX="144414" custScaleY="126833" custRadScaleRad="118717" custRadScaleInc="3752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450CF49-F859-489C-88C0-E050655CBF29}" type="pres">
      <dgm:prSet presAssocID="{956AD2CB-2F82-40C5-A9DA-04F1DDCB3EFB}" presName="parTrans" presStyleLbl="sibTrans2D1" presStyleIdx="2" presStyleCnt="8"/>
      <dgm:spPr/>
      <dgm:t>
        <a:bodyPr/>
        <a:lstStyle/>
        <a:p>
          <a:endParaRPr lang="es-MX"/>
        </a:p>
      </dgm:t>
    </dgm:pt>
    <dgm:pt modelId="{4EBD650C-ACDC-4167-8ABD-49D2CE4043C0}" type="pres">
      <dgm:prSet presAssocID="{956AD2CB-2F82-40C5-A9DA-04F1DDCB3EFB}" presName="connectorText" presStyleLbl="sibTrans2D1" presStyleIdx="2" presStyleCnt="8"/>
      <dgm:spPr/>
      <dgm:t>
        <a:bodyPr/>
        <a:lstStyle/>
        <a:p>
          <a:endParaRPr lang="es-MX"/>
        </a:p>
      </dgm:t>
    </dgm:pt>
    <dgm:pt modelId="{D4403131-CD4D-4DEF-8CF6-2E6A89F82C13}" type="pres">
      <dgm:prSet presAssocID="{7FBBF8CB-63CA-4704-8772-C59629636D91}" presName="node" presStyleLbl="node1" presStyleIdx="2" presStyleCnt="8" custScaleX="144414" custScaleY="126833" custRadScaleRad="12465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6847E21-9591-497B-950C-30DDC4457A72}" type="pres">
      <dgm:prSet presAssocID="{29929B02-D7E8-41D4-84EA-5CBA0DB7C90A}" presName="parTrans" presStyleLbl="sibTrans2D1" presStyleIdx="3" presStyleCnt="8"/>
      <dgm:spPr/>
      <dgm:t>
        <a:bodyPr/>
        <a:lstStyle/>
        <a:p>
          <a:endParaRPr lang="es-MX"/>
        </a:p>
      </dgm:t>
    </dgm:pt>
    <dgm:pt modelId="{7F459962-7D7F-4DEA-B8C6-0A4FAF6CF9E9}" type="pres">
      <dgm:prSet presAssocID="{29929B02-D7E8-41D4-84EA-5CBA0DB7C90A}" presName="connectorText" presStyleLbl="sibTrans2D1" presStyleIdx="3" presStyleCnt="8"/>
      <dgm:spPr/>
      <dgm:t>
        <a:bodyPr/>
        <a:lstStyle/>
        <a:p>
          <a:endParaRPr lang="es-MX"/>
        </a:p>
      </dgm:t>
    </dgm:pt>
    <dgm:pt modelId="{217CB359-6A1A-4588-9749-CC190780425D}" type="pres">
      <dgm:prSet presAssocID="{BFFA05E9-A02B-4871-A9E8-0501CFC346B3}" presName="node" presStyleLbl="node1" presStyleIdx="3" presStyleCnt="8" custScaleX="144414" custScaleY="126833" custRadScaleRad="118717" custRadScaleInc="-3752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5084B80-E510-464B-9767-55FA5917045F}" type="pres">
      <dgm:prSet presAssocID="{1D9B8784-999C-4791-9DF0-8ED4A5304D33}" presName="parTrans" presStyleLbl="sibTrans2D1" presStyleIdx="4" presStyleCnt="8"/>
      <dgm:spPr/>
      <dgm:t>
        <a:bodyPr/>
        <a:lstStyle/>
        <a:p>
          <a:endParaRPr lang="es-MX"/>
        </a:p>
      </dgm:t>
    </dgm:pt>
    <dgm:pt modelId="{77DE9F17-E2A7-4D08-995E-85E6BB7A0C5A}" type="pres">
      <dgm:prSet presAssocID="{1D9B8784-999C-4791-9DF0-8ED4A5304D33}" presName="connectorText" presStyleLbl="sibTrans2D1" presStyleIdx="4" presStyleCnt="8"/>
      <dgm:spPr/>
      <dgm:t>
        <a:bodyPr/>
        <a:lstStyle/>
        <a:p>
          <a:endParaRPr lang="es-MX"/>
        </a:p>
      </dgm:t>
    </dgm:pt>
    <dgm:pt modelId="{1EE99800-A400-4C50-9C1C-EC420B6E4B42}" type="pres">
      <dgm:prSet presAssocID="{FF149B6B-9BF6-4975-91F7-36CC3832742B}" presName="node" presStyleLbl="node1" presStyleIdx="4" presStyleCnt="8" custScaleX="144414" custScaleY="126833" custRadScaleRad="8931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67137B8-EF56-4CF3-B658-14EACD51BA47}" type="pres">
      <dgm:prSet presAssocID="{7725BACA-971E-4F2C-9737-289ADF792704}" presName="parTrans" presStyleLbl="sibTrans2D1" presStyleIdx="5" presStyleCnt="8"/>
      <dgm:spPr/>
      <dgm:t>
        <a:bodyPr/>
        <a:lstStyle/>
        <a:p>
          <a:endParaRPr lang="es-MX"/>
        </a:p>
      </dgm:t>
    </dgm:pt>
    <dgm:pt modelId="{A9F24D62-E536-428F-9043-7443DD43454A}" type="pres">
      <dgm:prSet presAssocID="{7725BACA-971E-4F2C-9737-289ADF792704}" presName="connectorText" presStyleLbl="sibTrans2D1" presStyleIdx="5" presStyleCnt="8"/>
      <dgm:spPr/>
      <dgm:t>
        <a:bodyPr/>
        <a:lstStyle/>
        <a:p>
          <a:endParaRPr lang="es-MX"/>
        </a:p>
      </dgm:t>
    </dgm:pt>
    <dgm:pt modelId="{CAD22B18-33AD-4A38-9684-38F1F870778E}" type="pres">
      <dgm:prSet presAssocID="{824B0874-98B9-46C1-8CF8-64BD4E0C79BD}" presName="node" presStyleLbl="node1" presStyleIdx="5" presStyleCnt="8" custScaleX="144414" custScaleY="126833" custRadScaleRad="120929" custRadScaleInc="4096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CAD2EB5-41A9-49A7-B9AF-772F4C711839}" type="pres">
      <dgm:prSet presAssocID="{2379F677-7A0C-4FDF-B946-B35501039BB1}" presName="parTrans" presStyleLbl="sibTrans2D1" presStyleIdx="6" presStyleCnt="8"/>
      <dgm:spPr/>
      <dgm:t>
        <a:bodyPr/>
        <a:lstStyle/>
        <a:p>
          <a:endParaRPr lang="es-MX"/>
        </a:p>
      </dgm:t>
    </dgm:pt>
    <dgm:pt modelId="{F227124E-09C8-447E-A710-39598A895BAA}" type="pres">
      <dgm:prSet presAssocID="{2379F677-7A0C-4FDF-B946-B35501039BB1}" presName="connectorText" presStyleLbl="sibTrans2D1" presStyleIdx="6" presStyleCnt="8"/>
      <dgm:spPr/>
      <dgm:t>
        <a:bodyPr/>
        <a:lstStyle/>
        <a:p>
          <a:endParaRPr lang="es-MX"/>
        </a:p>
      </dgm:t>
    </dgm:pt>
    <dgm:pt modelId="{80E4E67D-A33E-4F8A-89A9-DABC9027FF54}" type="pres">
      <dgm:prSet presAssocID="{72B68F42-0D43-49B4-95E0-31C2D828433E}" presName="node" presStyleLbl="node1" presStyleIdx="6" presStyleCnt="8" custScaleX="144414" custScaleY="126833" custRadScaleRad="12739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DD04540-EBB8-48B7-8194-47F11E2CC490}" type="pres">
      <dgm:prSet presAssocID="{EADD5FD6-60AA-45F6-A0C2-80EE6339D226}" presName="parTrans" presStyleLbl="sibTrans2D1" presStyleIdx="7" presStyleCnt="8"/>
      <dgm:spPr/>
      <dgm:t>
        <a:bodyPr/>
        <a:lstStyle/>
        <a:p>
          <a:endParaRPr lang="es-MX"/>
        </a:p>
      </dgm:t>
    </dgm:pt>
    <dgm:pt modelId="{F64BA7BF-A27B-4507-BF16-821A1B872FE0}" type="pres">
      <dgm:prSet presAssocID="{EADD5FD6-60AA-45F6-A0C2-80EE6339D226}" presName="connectorText" presStyleLbl="sibTrans2D1" presStyleIdx="7" presStyleCnt="8"/>
      <dgm:spPr/>
      <dgm:t>
        <a:bodyPr/>
        <a:lstStyle/>
        <a:p>
          <a:endParaRPr lang="es-MX"/>
        </a:p>
      </dgm:t>
    </dgm:pt>
    <dgm:pt modelId="{DCD0E946-DB7E-4989-AA7A-DB9CFAA2AF14}" type="pres">
      <dgm:prSet presAssocID="{571300F6-C31E-48A6-B941-5DE615179E4D}" presName="node" presStyleLbl="node1" presStyleIdx="7" presStyleCnt="8" custScaleX="144414" custScaleY="126833" custRadScaleRad="120929" custRadScaleInc="-4096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5BED7B96-7FE5-460F-BCB2-7456D20F206C}" type="presOf" srcId="{29929B02-D7E8-41D4-84EA-5CBA0DB7C90A}" destId="{7F459962-7D7F-4DEA-B8C6-0A4FAF6CF9E9}" srcOrd="1" destOrd="0" presId="urn:microsoft.com/office/officeart/2005/8/layout/radial5"/>
    <dgm:cxn modelId="{6CF782FE-9DDF-4B99-A7C6-339D1BF6FFBD}" type="presOf" srcId="{C21C3AD4-250B-438F-B9C6-58ED37E94F74}" destId="{FE7B66F4-3880-4F2E-A99E-7102596E281C}" srcOrd="0" destOrd="0" presId="urn:microsoft.com/office/officeart/2005/8/layout/radial5"/>
    <dgm:cxn modelId="{73B2D0D7-7F32-4211-9C4E-40E359613566}" srcId="{C460BEA2-1F66-4739-BB8C-54E24B48223D}" destId="{BBBB0C37-CE16-4A1F-A107-60026A49A934}" srcOrd="1" destOrd="0" parTransId="{6CDAF8D7-5D70-4FBB-BE04-043DE790618A}" sibTransId="{A8A4D02F-10AC-4FF7-ACFC-170175E9E868}"/>
    <dgm:cxn modelId="{B8ECB29F-335B-48C2-B18D-A89A511F7B2C}" type="presOf" srcId="{29929B02-D7E8-41D4-84EA-5CBA0DB7C90A}" destId="{A6847E21-9591-497B-950C-30DDC4457A72}" srcOrd="0" destOrd="0" presId="urn:microsoft.com/office/officeart/2005/8/layout/radial5"/>
    <dgm:cxn modelId="{341A0D2A-199F-440F-8D81-7FC965C8E779}" type="presOf" srcId="{BFFA05E9-A02B-4871-A9E8-0501CFC346B3}" destId="{217CB359-6A1A-4588-9749-CC190780425D}" srcOrd="0" destOrd="0" presId="urn:microsoft.com/office/officeart/2005/8/layout/radial5"/>
    <dgm:cxn modelId="{D60CAE74-B2BC-44B9-AEEF-E13A7792BCE4}" srcId="{C460BEA2-1F66-4739-BB8C-54E24B48223D}" destId="{BFFA05E9-A02B-4871-A9E8-0501CFC346B3}" srcOrd="3" destOrd="0" parTransId="{29929B02-D7E8-41D4-84EA-5CBA0DB7C90A}" sibTransId="{EB89396C-A261-4943-AEA2-75AB1D733F95}"/>
    <dgm:cxn modelId="{084F50A6-44AC-48F7-BDA9-184EB7331DD8}" type="presOf" srcId="{1D9B8784-999C-4791-9DF0-8ED4A5304D33}" destId="{75084B80-E510-464B-9767-55FA5917045F}" srcOrd="0" destOrd="0" presId="urn:microsoft.com/office/officeart/2005/8/layout/radial5"/>
    <dgm:cxn modelId="{69EB808C-0AC5-498B-AB2E-C62BF44BE4A5}" type="presOf" srcId="{EADD5FD6-60AA-45F6-A0C2-80EE6339D226}" destId="{F64BA7BF-A27B-4507-BF16-821A1B872FE0}" srcOrd="1" destOrd="0" presId="urn:microsoft.com/office/officeart/2005/8/layout/radial5"/>
    <dgm:cxn modelId="{10DB52FD-1C7E-4D0B-BA68-579971AD7F57}" srcId="{C460BEA2-1F66-4739-BB8C-54E24B48223D}" destId="{C21C3AD4-250B-438F-B9C6-58ED37E94F74}" srcOrd="0" destOrd="0" parTransId="{D53E30A4-58AD-4FE5-B104-B5E79C2CD3A9}" sibTransId="{521C990E-4A19-4CA0-855D-8A56402BE62F}"/>
    <dgm:cxn modelId="{569DE512-F8B9-4087-93F3-1EA330E1A3C9}" type="presOf" srcId="{BBBB0C37-CE16-4A1F-A107-60026A49A934}" destId="{ADFCB446-DD13-486A-B9B4-0FE60A5C4148}" srcOrd="0" destOrd="0" presId="urn:microsoft.com/office/officeart/2005/8/layout/radial5"/>
    <dgm:cxn modelId="{4421F80D-4960-4749-8F4F-BAE0B3396E8F}" srcId="{C460BEA2-1F66-4739-BB8C-54E24B48223D}" destId="{7FBBF8CB-63CA-4704-8772-C59629636D91}" srcOrd="2" destOrd="0" parTransId="{956AD2CB-2F82-40C5-A9DA-04F1DDCB3EFB}" sibTransId="{B1B171CC-E005-4E7F-B9F4-C5C233C63A6A}"/>
    <dgm:cxn modelId="{A4E01A60-1833-4504-840B-A28312B65991}" type="presOf" srcId="{C460BEA2-1F66-4739-BB8C-54E24B48223D}" destId="{0F7288FE-8278-4700-9A3B-C1E992F1719D}" srcOrd="0" destOrd="0" presId="urn:microsoft.com/office/officeart/2005/8/layout/radial5"/>
    <dgm:cxn modelId="{7B486F63-7DF8-47BE-B5A2-F22302A7326D}" type="presOf" srcId="{956AD2CB-2F82-40C5-A9DA-04F1DDCB3EFB}" destId="{4EBD650C-ACDC-4167-8ABD-49D2CE4043C0}" srcOrd="1" destOrd="0" presId="urn:microsoft.com/office/officeart/2005/8/layout/radial5"/>
    <dgm:cxn modelId="{5147A3A6-B041-4603-B9BE-8B39D073B13D}" srcId="{4B532AD9-50FE-4B3F-8402-9838CFB371CC}" destId="{C460BEA2-1F66-4739-BB8C-54E24B48223D}" srcOrd="0" destOrd="0" parTransId="{3404B11C-903B-41DD-A4F2-F260C6AC1F27}" sibTransId="{42F59D56-809C-4E44-AA49-4EE1EAF989AF}"/>
    <dgm:cxn modelId="{BB8483C0-EA1A-4719-A43F-2EC5951B516A}" type="presOf" srcId="{2379F677-7A0C-4FDF-B946-B35501039BB1}" destId="{F227124E-09C8-447E-A710-39598A895BAA}" srcOrd="1" destOrd="0" presId="urn:microsoft.com/office/officeart/2005/8/layout/radial5"/>
    <dgm:cxn modelId="{A314CA2C-6D03-4631-81F1-D8D98478BC05}" type="presOf" srcId="{824B0874-98B9-46C1-8CF8-64BD4E0C79BD}" destId="{CAD22B18-33AD-4A38-9684-38F1F870778E}" srcOrd="0" destOrd="0" presId="urn:microsoft.com/office/officeart/2005/8/layout/radial5"/>
    <dgm:cxn modelId="{F256B0FC-3272-46A4-AB35-FF14CD7FC31A}" type="presOf" srcId="{2379F677-7A0C-4FDF-B946-B35501039BB1}" destId="{9CAD2EB5-41A9-49A7-B9AF-772F4C711839}" srcOrd="0" destOrd="0" presId="urn:microsoft.com/office/officeart/2005/8/layout/radial5"/>
    <dgm:cxn modelId="{AEE59D26-D0F9-4F4E-AB2A-567D8977E753}" type="presOf" srcId="{6CDAF8D7-5D70-4FBB-BE04-043DE790618A}" destId="{DFA77F8B-5AD8-4485-B300-8D1CC7DF0829}" srcOrd="1" destOrd="0" presId="urn:microsoft.com/office/officeart/2005/8/layout/radial5"/>
    <dgm:cxn modelId="{8BC783D8-0B3C-4698-B546-22D38C5130AD}" type="presOf" srcId="{7725BACA-971E-4F2C-9737-289ADF792704}" destId="{A9F24D62-E536-428F-9043-7443DD43454A}" srcOrd="1" destOrd="0" presId="urn:microsoft.com/office/officeart/2005/8/layout/radial5"/>
    <dgm:cxn modelId="{A189BC9D-84E7-4F9B-B14A-A9287DB4F564}" type="presOf" srcId="{D53E30A4-58AD-4FE5-B104-B5E79C2CD3A9}" destId="{DF40A642-8DB0-49D8-AEF7-03D8C0605152}" srcOrd="1" destOrd="0" presId="urn:microsoft.com/office/officeart/2005/8/layout/radial5"/>
    <dgm:cxn modelId="{4D73240B-B288-4D48-A9F5-84673D903085}" type="presOf" srcId="{1D9B8784-999C-4791-9DF0-8ED4A5304D33}" destId="{77DE9F17-E2A7-4D08-995E-85E6BB7A0C5A}" srcOrd="1" destOrd="0" presId="urn:microsoft.com/office/officeart/2005/8/layout/radial5"/>
    <dgm:cxn modelId="{A0A50558-150A-4433-93B4-DE5397166DF5}" type="presOf" srcId="{4B532AD9-50FE-4B3F-8402-9838CFB371CC}" destId="{A13388A8-204A-4171-970E-CE3CACC25421}" srcOrd="0" destOrd="0" presId="urn:microsoft.com/office/officeart/2005/8/layout/radial5"/>
    <dgm:cxn modelId="{364ED650-E63E-48FA-8670-C7AD777335AA}" type="presOf" srcId="{956AD2CB-2F82-40C5-A9DA-04F1DDCB3EFB}" destId="{F450CF49-F859-489C-88C0-E050655CBF29}" srcOrd="0" destOrd="0" presId="urn:microsoft.com/office/officeart/2005/8/layout/radial5"/>
    <dgm:cxn modelId="{CD1EB904-92D9-4B1A-BE95-12DDB9248B5D}" type="presOf" srcId="{FF149B6B-9BF6-4975-91F7-36CC3832742B}" destId="{1EE99800-A400-4C50-9C1C-EC420B6E4B42}" srcOrd="0" destOrd="0" presId="urn:microsoft.com/office/officeart/2005/8/layout/radial5"/>
    <dgm:cxn modelId="{C86C86D1-1087-43DB-8D58-B82A3718172E}" srcId="{C460BEA2-1F66-4739-BB8C-54E24B48223D}" destId="{571300F6-C31E-48A6-B941-5DE615179E4D}" srcOrd="7" destOrd="0" parTransId="{EADD5FD6-60AA-45F6-A0C2-80EE6339D226}" sibTransId="{C29A0245-553F-467B-8FAF-1747EA9C294F}"/>
    <dgm:cxn modelId="{293351FD-DC31-4EF3-94C2-BCA37836F431}" type="presOf" srcId="{D53E30A4-58AD-4FE5-B104-B5E79C2CD3A9}" destId="{CEE517E5-D9EA-4EAB-BA45-28B2C758E524}" srcOrd="0" destOrd="0" presId="urn:microsoft.com/office/officeart/2005/8/layout/radial5"/>
    <dgm:cxn modelId="{006A96C5-7B4E-4E8D-A57C-2920B9A1D27C}" srcId="{C460BEA2-1F66-4739-BB8C-54E24B48223D}" destId="{FF149B6B-9BF6-4975-91F7-36CC3832742B}" srcOrd="4" destOrd="0" parTransId="{1D9B8784-999C-4791-9DF0-8ED4A5304D33}" sibTransId="{112817C1-FEBF-4DED-A984-D940859F9F81}"/>
    <dgm:cxn modelId="{8319C532-EABD-42F0-B060-6D2831F6FA0E}" type="presOf" srcId="{6CDAF8D7-5D70-4FBB-BE04-043DE790618A}" destId="{C8514A3E-4675-42F5-BE63-F5685C14C45B}" srcOrd="0" destOrd="0" presId="urn:microsoft.com/office/officeart/2005/8/layout/radial5"/>
    <dgm:cxn modelId="{3C5F192A-3D18-4B5D-A452-9E04853FE8D5}" type="presOf" srcId="{7725BACA-971E-4F2C-9737-289ADF792704}" destId="{467137B8-EF56-4CF3-B658-14EACD51BA47}" srcOrd="0" destOrd="0" presId="urn:microsoft.com/office/officeart/2005/8/layout/radial5"/>
    <dgm:cxn modelId="{58CF78D3-FCAF-42CE-B96A-0A26ED8DA33D}" srcId="{C460BEA2-1F66-4739-BB8C-54E24B48223D}" destId="{824B0874-98B9-46C1-8CF8-64BD4E0C79BD}" srcOrd="5" destOrd="0" parTransId="{7725BACA-971E-4F2C-9737-289ADF792704}" sibTransId="{542FFB63-BF2C-485A-9937-8ABC12D5B33F}"/>
    <dgm:cxn modelId="{C48D1521-FB65-4A87-9398-7BBEF8495AD0}" type="presOf" srcId="{72B68F42-0D43-49B4-95E0-31C2D828433E}" destId="{80E4E67D-A33E-4F8A-89A9-DABC9027FF54}" srcOrd="0" destOrd="0" presId="urn:microsoft.com/office/officeart/2005/8/layout/radial5"/>
    <dgm:cxn modelId="{87EB65C6-5FD8-4957-8509-4C5B63A82147}" type="presOf" srcId="{EADD5FD6-60AA-45F6-A0C2-80EE6339D226}" destId="{CDD04540-EBB8-48B7-8194-47F11E2CC490}" srcOrd="0" destOrd="0" presId="urn:microsoft.com/office/officeart/2005/8/layout/radial5"/>
    <dgm:cxn modelId="{9E59EBF4-F683-4ED6-9CB3-745ADD9CA9BE}" srcId="{C460BEA2-1F66-4739-BB8C-54E24B48223D}" destId="{72B68F42-0D43-49B4-95E0-31C2D828433E}" srcOrd="6" destOrd="0" parTransId="{2379F677-7A0C-4FDF-B946-B35501039BB1}" sibTransId="{7AF91ABC-C599-4E81-9AA5-7C8FE73CFC24}"/>
    <dgm:cxn modelId="{BBE6EF62-F5A1-46B8-984E-2928955A7146}" type="presOf" srcId="{7FBBF8CB-63CA-4704-8772-C59629636D91}" destId="{D4403131-CD4D-4DEF-8CF6-2E6A89F82C13}" srcOrd="0" destOrd="0" presId="urn:microsoft.com/office/officeart/2005/8/layout/radial5"/>
    <dgm:cxn modelId="{D2B1D3AA-CA30-4BBD-8113-59915FCE1DE2}" type="presOf" srcId="{571300F6-C31E-48A6-B941-5DE615179E4D}" destId="{DCD0E946-DB7E-4989-AA7A-DB9CFAA2AF14}" srcOrd="0" destOrd="0" presId="urn:microsoft.com/office/officeart/2005/8/layout/radial5"/>
    <dgm:cxn modelId="{13AC6F40-2052-49EB-B061-71C2E1177D64}" type="presParOf" srcId="{A13388A8-204A-4171-970E-CE3CACC25421}" destId="{0F7288FE-8278-4700-9A3B-C1E992F1719D}" srcOrd="0" destOrd="0" presId="urn:microsoft.com/office/officeart/2005/8/layout/radial5"/>
    <dgm:cxn modelId="{95D45F7C-E494-4991-8ADF-0751AF1F2DB4}" type="presParOf" srcId="{A13388A8-204A-4171-970E-CE3CACC25421}" destId="{CEE517E5-D9EA-4EAB-BA45-28B2C758E524}" srcOrd="1" destOrd="0" presId="urn:microsoft.com/office/officeart/2005/8/layout/radial5"/>
    <dgm:cxn modelId="{5D528573-B3EC-4C04-AF80-B8D3CA7AF8A4}" type="presParOf" srcId="{CEE517E5-D9EA-4EAB-BA45-28B2C758E524}" destId="{DF40A642-8DB0-49D8-AEF7-03D8C0605152}" srcOrd="0" destOrd="0" presId="urn:microsoft.com/office/officeart/2005/8/layout/radial5"/>
    <dgm:cxn modelId="{DFD117A4-4CE5-4A98-A96D-CF74AA2158C3}" type="presParOf" srcId="{A13388A8-204A-4171-970E-CE3CACC25421}" destId="{FE7B66F4-3880-4F2E-A99E-7102596E281C}" srcOrd="2" destOrd="0" presId="urn:microsoft.com/office/officeart/2005/8/layout/radial5"/>
    <dgm:cxn modelId="{845B97D4-4B60-4EEF-B401-13F3329C0EEC}" type="presParOf" srcId="{A13388A8-204A-4171-970E-CE3CACC25421}" destId="{C8514A3E-4675-42F5-BE63-F5685C14C45B}" srcOrd="3" destOrd="0" presId="urn:microsoft.com/office/officeart/2005/8/layout/radial5"/>
    <dgm:cxn modelId="{30578191-8C1C-49C3-A736-22148FB3835F}" type="presParOf" srcId="{C8514A3E-4675-42F5-BE63-F5685C14C45B}" destId="{DFA77F8B-5AD8-4485-B300-8D1CC7DF0829}" srcOrd="0" destOrd="0" presId="urn:microsoft.com/office/officeart/2005/8/layout/radial5"/>
    <dgm:cxn modelId="{EE2CA539-78FC-42F5-B10D-E1317EE52085}" type="presParOf" srcId="{A13388A8-204A-4171-970E-CE3CACC25421}" destId="{ADFCB446-DD13-486A-B9B4-0FE60A5C4148}" srcOrd="4" destOrd="0" presId="urn:microsoft.com/office/officeart/2005/8/layout/radial5"/>
    <dgm:cxn modelId="{79589229-C77A-4857-9B50-FD328ECA4EFC}" type="presParOf" srcId="{A13388A8-204A-4171-970E-CE3CACC25421}" destId="{F450CF49-F859-489C-88C0-E050655CBF29}" srcOrd="5" destOrd="0" presId="urn:microsoft.com/office/officeart/2005/8/layout/radial5"/>
    <dgm:cxn modelId="{09EEB8AA-5545-4719-8227-BD5D362490F1}" type="presParOf" srcId="{F450CF49-F859-489C-88C0-E050655CBF29}" destId="{4EBD650C-ACDC-4167-8ABD-49D2CE4043C0}" srcOrd="0" destOrd="0" presId="urn:microsoft.com/office/officeart/2005/8/layout/radial5"/>
    <dgm:cxn modelId="{5901AB84-AB1D-4A21-B4F6-7340737923B5}" type="presParOf" srcId="{A13388A8-204A-4171-970E-CE3CACC25421}" destId="{D4403131-CD4D-4DEF-8CF6-2E6A89F82C13}" srcOrd="6" destOrd="0" presId="urn:microsoft.com/office/officeart/2005/8/layout/radial5"/>
    <dgm:cxn modelId="{A86CACE8-062E-4790-89D2-D13CBB525C65}" type="presParOf" srcId="{A13388A8-204A-4171-970E-CE3CACC25421}" destId="{A6847E21-9591-497B-950C-30DDC4457A72}" srcOrd="7" destOrd="0" presId="urn:microsoft.com/office/officeart/2005/8/layout/radial5"/>
    <dgm:cxn modelId="{5457264A-2F0B-4A0C-B446-C485ADD46D05}" type="presParOf" srcId="{A6847E21-9591-497B-950C-30DDC4457A72}" destId="{7F459962-7D7F-4DEA-B8C6-0A4FAF6CF9E9}" srcOrd="0" destOrd="0" presId="urn:microsoft.com/office/officeart/2005/8/layout/radial5"/>
    <dgm:cxn modelId="{5896BA19-465F-48BE-B5B1-A72324AEC3F2}" type="presParOf" srcId="{A13388A8-204A-4171-970E-CE3CACC25421}" destId="{217CB359-6A1A-4588-9749-CC190780425D}" srcOrd="8" destOrd="0" presId="urn:microsoft.com/office/officeart/2005/8/layout/radial5"/>
    <dgm:cxn modelId="{E90DB78D-88F8-4C92-97E0-F9B8D053F5F1}" type="presParOf" srcId="{A13388A8-204A-4171-970E-CE3CACC25421}" destId="{75084B80-E510-464B-9767-55FA5917045F}" srcOrd="9" destOrd="0" presId="urn:microsoft.com/office/officeart/2005/8/layout/radial5"/>
    <dgm:cxn modelId="{5CEE9F4B-9342-4072-BEBA-20C5384233D8}" type="presParOf" srcId="{75084B80-E510-464B-9767-55FA5917045F}" destId="{77DE9F17-E2A7-4D08-995E-85E6BB7A0C5A}" srcOrd="0" destOrd="0" presId="urn:microsoft.com/office/officeart/2005/8/layout/radial5"/>
    <dgm:cxn modelId="{C524DE31-469C-4766-9157-6791C94F2731}" type="presParOf" srcId="{A13388A8-204A-4171-970E-CE3CACC25421}" destId="{1EE99800-A400-4C50-9C1C-EC420B6E4B42}" srcOrd="10" destOrd="0" presId="urn:microsoft.com/office/officeart/2005/8/layout/radial5"/>
    <dgm:cxn modelId="{E0508BC9-40E6-420C-84B1-761F05CB3CFB}" type="presParOf" srcId="{A13388A8-204A-4171-970E-CE3CACC25421}" destId="{467137B8-EF56-4CF3-B658-14EACD51BA47}" srcOrd="11" destOrd="0" presId="urn:microsoft.com/office/officeart/2005/8/layout/radial5"/>
    <dgm:cxn modelId="{ACAAA6C6-F2FD-4D6E-A81A-738A0BDF3C60}" type="presParOf" srcId="{467137B8-EF56-4CF3-B658-14EACD51BA47}" destId="{A9F24D62-E536-428F-9043-7443DD43454A}" srcOrd="0" destOrd="0" presId="urn:microsoft.com/office/officeart/2005/8/layout/radial5"/>
    <dgm:cxn modelId="{40871853-8D2C-4E60-9211-DB2F01E4AFF1}" type="presParOf" srcId="{A13388A8-204A-4171-970E-CE3CACC25421}" destId="{CAD22B18-33AD-4A38-9684-38F1F870778E}" srcOrd="12" destOrd="0" presId="urn:microsoft.com/office/officeart/2005/8/layout/radial5"/>
    <dgm:cxn modelId="{1A963F37-071E-4A8A-8140-07D40E013BD5}" type="presParOf" srcId="{A13388A8-204A-4171-970E-CE3CACC25421}" destId="{9CAD2EB5-41A9-49A7-B9AF-772F4C711839}" srcOrd="13" destOrd="0" presId="urn:microsoft.com/office/officeart/2005/8/layout/radial5"/>
    <dgm:cxn modelId="{EBC6E2A2-A63A-4216-92F4-6554236A67A5}" type="presParOf" srcId="{9CAD2EB5-41A9-49A7-B9AF-772F4C711839}" destId="{F227124E-09C8-447E-A710-39598A895BAA}" srcOrd="0" destOrd="0" presId="urn:microsoft.com/office/officeart/2005/8/layout/radial5"/>
    <dgm:cxn modelId="{D7D419A0-F70F-4761-A19B-61A5ED87063A}" type="presParOf" srcId="{A13388A8-204A-4171-970E-CE3CACC25421}" destId="{80E4E67D-A33E-4F8A-89A9-DABC9027FF54}" srcOrd="14" destOrd="0" presId="urn:microsoft.com/office/officeart/2005/8/layout/radial5"/>
    <dgm:cxn modelId="{86CBC4C8-BBAE-4DE1-AF20-1736BFEF371C}" type="presParOf" srcId="{A13388A8-204A-4171-970E-CE3CACC25421}" destId="{CDD04540-EBB8-48B7-8194-47F11E2CC490}" srcOrd="15" destOrd="0" presId="urn:microsoft.com/office/officeart/2005/8/layout/radial5"/>
    <dgm:cxn modelId="{376F2DEB-7C27-4F84-8D50-C2C9087A108D}" type="presParOf" srcId="{CDD04540-EBB8-48B7-8194-47F11E2CC490}" destId="{F64BA7BF-A27B-4507-BF16-821A1B872FE0}" srcOrd="0" destOrd="0" presId="urn:microsoft.com/office/officeart/2005/8/layout/radial5"/>
    <dgm:cxn modelId="{47198577-B048-4F89-A4B0-734F3AFA6F05}" type="presParOf" srcId="{A13388A8-204A-4171-970E-CE3CACC25421}" destId="{DCD0E946-DB7E-4989-AA7A-DB9CFAA2AF14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F7288FE-8278-4700-9A3B-C1E992F1719D}">
      <dsp:nvSpPr>
        <dsp:cNvPr id="0" name=""/>
        <dsp:cNvSpPr/>
      </dsp:nvSpPr>
      <dsp:spPr>
        <a:xfrm>
          <a:off x="3275855" y="2492896"/>
          <a:ext cx="2592288" cy="18722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000" kern="1200" dirty="0" smtClean="0"/>
            <a:t>Ejemplos bíblicos</a:t>
          </a:r>
          <a:endParaRPr lang="es-MX" sz="4000" kern="1200" dirty="0"/>
        </a:p>
      </dsp:txBody>
      <dsp:txXfrm>
        <a:off x="3275855" y="2492896"/>
        <a:ext cx="2592288" cy="1872207"/>
      </dsp:txXfrm>
    </dsp:sp>
    <dsp:sp modelId="{CEE517E5-D9EA-4EAB-BA45-28B2C758E524}">
      <dsp:nvSpPr>
        <dsp:cNvPr id="0" name=""/>
        <dsp:cNvSpPr/>
      </dsp:nvSpPr>
      <dsp:spPr>
        <a:xfrm rot="16200000">
          <a:off x="4457507" y="1991529"/>
          <a:ext cx="228985" cy="5836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kern="1200"/>
        </a:p>
      </dsp:txBody>
      <dsp:txXfrm rot="16200000">
        <a:off x="4457507" y="1991529"/>
        <a:ext cx="228985" cy="583647"/>
      </dsp:txXfrm>
    </dsp:sp>
    <dsp:sp modelId="{FE7B66F4-3880-4F2E-A99E-7102596E281C}">
      <dsp:nvSpPr>
        <dsp:cNvPr id="0" name=""/>
        <dsp:cNvSpPr/>
      </dsp:nvSpPr>
      <dsp:spPr>
        <a:xfrm>
          <a:off x="3456438" y="101342"/>
          <a:ext cx="2231123" cy="19595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Auditivo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Musical </a:t>
          </a:r>
          <a:endParaRPr lang="es-MX" sz="2400" kern="1200" dirty="0"/>
        </a:p>
      </dsp:txBody>
      <dsp:txXfrm>
        <a:off x="3456438" y="101342"/>
        <a:ext cx="2231123" cy="1959505"/>
      </dsp:txXfrm>
    </dsp:sp>
    <dsp:sp modelId="{C8514A3E-4675-42F5-BE63-F5685C14C45B}">
      <dsp:nvSpPr>
        <dsp:cNvPr id="0" name=""/>
        <dsp:cNvSpPr/>
      </dsp:nvSpPr>
      <dsp:spPr>
        <a:xfrm rot="19406601">
          <a:off x="5592714" y="2196822"/>
          <a:ext cx="494953" cy="5836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kern="1200"/>
        </a:p>
      </dsp:txBody>
      <dsp:txXfrm rot="19406601">
        <a:off x="5592714" y="2196822"/>
        <a:ext cx="494953" cy="583647"/>
      </dsp:txXfrm>
    </dsp:sp>
    <dsp:sp modelId="{ADFCB446-DD13-486A-B9B4-0FE60A5C4148}">
      <dsp:nvSpPr>
        <dsp:cNvPr id="0" name=""/>
        <dsp:cNvSpPr/>
      </dsp:nvSpPr>
      <dsp:spPr>
        <a:xfrm>
          <a:off x="5963351" y="590390"/>
          <a:ext cx="2231123" cy="195950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Corporal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Kinestésico</a:t>
          </a:r>
          <a:endParaRPr lang="es-MX" sz="2400" kern="1200" dirty="0"/>
        </a:p>
      </dsp:txBody>
      <dsp:txXfrm>
        <a:off x="5963351" y="590390"/>
        <a:ext cx="2231123" cy="1959505"/>
      </dsp:txXfrm>
    </dsp:sp>
    <dsp:sp modelId="{F450CF49-F859-489C-88C0-E050655CBF29}">
      <dsp:nvSpPr>
        <dsp:cNvPr id="0" name=""/>
        <dsp:cNvSpPr/>
      </dsp:nvSpPr>
      <dsp:spPr>
        <a:xfrm>
          <a:off x="6058495" y="3137176"/>
          <a:ext cx="458574" cy="5836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kern="1200"/>
        </a:p>
      </dsp:txBody>
      <dsp:txXfrm>
        <a:off x="6058495" y="3137176"/>
        <a:ext cx="458574" cy="583647"/>
      </dsp:txXfrm>
    </dsp:sp>
    <dsp:sp modelId="{D4403131-CD4D-4DEF-8CF6-2E6A89F82C13}">
      <dsp:nvSpPr>
        <dsp:cNvPr id="0" name=""/>
        <dsp:cNvSpPr/>
      </dsp:nvSpPr>
      <dsp:spPr>
        <a:xfrm>
          <a:off x="6733378" y="2449247"/>
          <a:ext cx="2231123" cy="195950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Lógico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Matemático </a:t>
          </a:r>
          <a:endParaRPr lang="es-MX" sz="2400" kern="1200" dirty="0"/>
        </a:p>
      </dsp:txBody>
      <dsp:txXfrm>
        <a:off x="6733378" y="2449247"/>
        <a:ext cx="2231123" cy="1959505"/>
      </dsp:txXfrm>
    </dsp:sp>
    <dsp:sp modelId="{A6847E21-9591-497B-950C-30DDC4457A72}">
      <dsp:nvSpPr>
        <dsp:cNvPr id="0" name=""/>
        <dsp:cNvSpPr/>
      </dsp:nvSpPr>
      <dsp:spPr>
        <a:xfrm rot="2193399">
          <a:off x="5592714" y="4077530"/>
          <a:ext cx="494953" cy="5836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kern="1200"/>
        </a:p>
      </dsp:txBody>
      <dsp:txXfrm rot="2193399">
        <a:off x="5592714" y="4077530"/>
        <a:ext cx="494953" cy="583647"/>
      </dsp:txXfrm>
    </dsp:sp>
    <dsp:sp modelId="{217CB359-6A1A-4588-9749-CC190780425D}">
      <dsp:nvSpPr>
        <dsp:cNvPr id="0" name=""/>
        <dsp:cNvSpPr/>
      </dsp:nvSpPr>
      <dsp:spPr>
        <a:xfrm>
          <a:off x="5963351" y="4308104"/>
          <a:ext cx="2231123" cy="195950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Verbal </a:t>
          </a:r>
          <a:r>
            <a:rPr lang="es-MX" sz="2400" kern="1200" dirty="0" err="1" smtClean="0"/>
            <a:t>Lingúístico</a:t>
          </a:r>
          <a:r>
            <a:rPr lang="es-MX" sz="2400" kern="1200" dirty="0" smtClean="0"/>
            <a:t> </a:t>
          </a:r>
          <a:endParaRPr lang="es-MX" sz="2400" kern="1200" dirty="0"/>
        </a:p>
      </dsp:txBody>
      <dsp:txXfrm>
        <a:off x="5963351" y="4308104"/>
        <a:ext cx="2231123" cy="1959505"/>
      </dsp:txXfrm>
    </dsp:sp>
    <dsp:sp modelId="{75084B80-E510-464B-9767-55FA5917045F}">
      <dsp:nvSpPr>
        <dsp:cNvPr id="0" name=""/>
        <dsp:cNvSpPr/>
      </dsp:nvSpPr>
      <dsp:spPr>
        <a:xfrm rot="5400000">
          <a:off x="4457507" y="4282823"/>
          <a:ext cx="228985" cy="5836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kern="1200"/>
        </a:p>
      </dsp:txBody>
      <dsp:txXfrm rot="5400000">
        <a:off x="4457507" y="4282823"/>
        <a:ext cx="228985" cy="583647"/>
      </dsp:txXfrm>
    </dsp:sp>
    <dsp:sp modelId="{1EE99800-A400-4C50-9C1C-EC420B6E4B42}">
      <dsp:nvSpPr>
        <dsp:cNvPr id="0" name=""/>
        <dsp:cNvSpPr/>
      </dsp:nvSpPr>
      <dsp:spPr>
        <a:xfrm>
          <a:off x="3456438" y="4797151"/>
          <a:ext cx="2231123" cy="195950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Visual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Espacial</a:t>
          </a:r>
          <a:endParaRPr lang="es-MX" sz="2400" kern="1200" dirty="0"/>
        </a:p>
      </dsp:txBody>
      <dsp:txXfrm>
        <a:off x="3456438" y="4797151"/>
        <a:ext cx="2231123" cy="1959505"/>
      </dsp:txXfrm>
    </dsp:sp>
    <dsp:sp modelId="{467137B8-EF56-4CF3-B658-14EACD51BA47}">
      <dsp:nvSpPr>
        <dsp:cNvPr id="0" name=""/>
        <dsp:cNvSpPr/>
      </dsp:nvSpPr>
      <dsp:spPr>
        <a:xfrm rot="8652987">
          <a:off x="3005908" y="4077822"/>
          <a:ext cx="522128" cy="5836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kern="1200"/>
        </a:p>
      </dsp:txBody>
      <dsp:txXfrm rot="8652987">
        <a:off x="3005908" y="4077822"/>
        <a:ext cx="522128" cy="583647"/>
      </dsp:txXfrm>
    </dsp:sp>
    <dsp:sp modelId="{CAD22B18-33AD-4A38-9684-38F1F870778E}">
      <dsp:nvSpPr>
        <dsp:cNvPr id="0" name=""/>
        <dsp:cNvSpPr/>
      </dsp:nvSpPr>
      <dsp:spPr>
        <a:xfrm>
          <a:off x="877499" y="4308111"/>
          <a:ext cx="2231123" cy="19595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Interpersonal</a:t>
          </a:r>
          <a:endParaRPr lang="es-MX" sz="2400" kern="1200" dirty="0"/>
        </a:p>
      </dsp:txBody>
      <dsp:txXfrm>
        <a:off x="877499" y="4308111"/>
        <a:ext cx="2231123" cy="1959505"/>
      </dsp:txXfrm>
    </dsp:sp>
    <dsp:sp modelId="{9CAD2EB5-41A9-49A7-B9AF-772F4C711839}">
      <dsp:nvSpPr>
        <dsp:cNvPr id="0" name=""/>
        <dsp:cNvSpPr/>
      </dsp:nvSpPr>
      <dsp:spPr>
        <a:xfrm rot="10800000">
          <a:off x="2572946" y="3137176"/>
          <a:ext cx="496722" cy="5836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kern="1200"/>
        </a:p>
      </dsp:txBody>
      <dsp:txXfrm rot="10800000">
        <a:off x="2572946" y="3137176"/>
        <a:ext cx="496722" cy="583647"/>
      </dsp:txXfrm>
    </dsp:sp>
    <dsp:sp modelId="{80E4E67D-A33E-4F8A-89A9-DABC9027FF54}">
      <dsp:nvSpPr>
        <dsp:cNvPr id="0" name=""/>
        <dsp:cNvSpPr/>
      </dsp:nvSpPr>
      <dsp:spPr>
        <a:xfrm>
          <a:off x="107520" y="2449247"/>
          <a:ext cx="2231123" cy="195950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Intrapersonal </a:t>
          </a:r>
          <a:endParaRPr lang="es-MX" sz="2400" kern="1200" dirty="0"/>
        </a:p>
      </dsp:txBody>
      <dsp:txXfrm>
        <a:off x="107520" y="2449247"/>
        <a:ext cx="2231123" cy="1959505"/>
      </dsp:txXfrm>
    </dsp:sp>
    <dsp:sp modelId="{CDD04540-EBB8-48B7-8194-47F11E2CC490}">
      <dsp:nvSpPr>
        <dsp:cNvPr id="0" name=""/>
        <dsp:cNvSpPr/>
      </dsp:nvSpPr>
      <dsp:spPr>
        <a:xfrm rot="12947013">
          <a:off x="3005908" y="2196530"/>
          <a:ext cx="522128" cy="5836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kern="1200"/>
        </a:p>
      </dsp:txBody>
      <dsp:txXfrm rot="12947013">
        <a:off x="3005908" y="2196530"/>
        <a:ext cx="522128" cy="583647"/>
      </dsp:txXfrm>
    </dsp:sp>
    <dsp:sp modelId="{DCD0E946-DB7E-4989-AA7A-DB9CFAA2AF14}">
      <dsp:nvSpPr>
        <dsp:cNvPr id="0" name=""/>
        <dsp:cNvSpPr/>
      </dsp:nvSpPr>
      <dsp:spPr>
        <a:xfrm>
          <a:off x="877499" y="590382"/>
          <a:ext cx="2231123" cy="195950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Naturalista </a:t>
          </a:r>
          <a:endParaRPr lang="es-MX" sz="2400" kern="1200" dirty="0"/>
        </a:p>
      </dsp:txBody>
      <dsp:txXfrm>
        <a:off x="877499" y="590382"/>
        <a:ext cx="2231123" cy="19595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C23E3-FE99-4D8D-A4C5-EE139B4FE0EF}" type="datetimeFigureOut">
              <a:rPr lang="es-MX" smtClean="0"/>
              <a:pPr/>
              <a:t>08/02/2018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E77E1-E6CF-4AA3-8A14-4C2BABB40A77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C23E3-FE99-4D8D-A4C5-EE139B4FE0EF}" type="datetimeFigureOut">
              <a:rPr lang="es-MX" smtClean="0"/>
              <a:pPr/>
              <a:t>08/02/2018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E77E1-E6CF-4AA3-8A14-4C2BABB40A7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C23E3-FE99-4D8D-A4C5-EE139B4FE0EF}" type="datetimeFigureOut">
              <a:rPr lang="es-MX" smtClean="0"/>
              <a:pPr/>
              <a:t>08/02/2018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E77E1-E6CF-4AA3-8A14-4C2BABB40A7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C23E3-FE99-4D8D-A4C5-EE139B4FE0EF}" type="datetimeFigureOut">
              <a:rPr lang="es-MX" smtClean="0"/>
              <a:pPr/>
              <a:t>08/02/2018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E77E1-E6CF-4AA3-8A14-4C2BABB40A77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C23E3-FE99-4D8D-A4C5-EE139B4FE0EF}" type="datetimeFigureOut">
              <a:rPr lang="es-MX" smtClean="0"/>
              <a:pPr/>
              <a:t>08/02/2018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E77E1-E6CF-4AA3-8A14-4C2BABB40A7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C23E3-FE99-4D8D-A4C5-EE139B4FE0EF}" type="datetimeFigureOut">
              <a:rPr lang="es-MX" smtClean="0"/>
              <a:pPr/>
              <a:t>08/02/2018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E77E1-E6CF-4AA3-8A14-4C2BABB40A7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C23E3-FE99-4D8D-A4C5-EE139B4FE0EF}" type="datetimeFigureOut">
              <a:rPr lang="es-MX" smtClean="0"/>
              <a:pPr/>
              <a:t>08/02/2018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E77E1-E6CF-4AA3-8A14-4C2BABB40A7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C23E3-FE99-4D8D-A4C5-EE139B4FE0EF}" type="datetimeFigureOut">
              <a:rPr lang="es-MX" smtClean="0"/>
              <a:pPr/>
              <a:t>08/02/2018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E77E1-E6CF-4AA3-8A14-4C2BABB40A7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C23E3-FE99-4D8D-A4C5-EE139B4FE0EF}" type="datetimeFigureOut">
              <a:rPr lang="es-MX" smtClean="0"/>
              <a:pPr/>
              <a:t>08/02/2018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E77E1-E6CF-4AA3-8A14-4C2BABB40A7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C23E3-FE99-4D8D-A4C5-EE139B4FE0EF}" type="datetimeFigureOut">
              <a:rPr lang="es-MX" smtClean="0"/>
              <a:pPr/>
              <a:t>08/02/2018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E77E1-E6CF-4AA3-8A14-4C2BABB40A7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C23E3-FE99-4D8D-A4C5-EE139B4FE0EF}" type="datetimeFigureOut">
              <a:rPr lang="es-MX" smtClean="0"/>
              <a:pPr/>
              <a:t>08/02/2018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E77E1-E6CF-4AA3-8A14-4C2BABB40A7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ADDC23E3-FE99-4D8D-A4C5-EE139B4FE0EF}" type="datetimeFigureOut">
              <a:rPr lang="es-MX" smtClean="0"/>
              <a:pPr/>
              <a:t>08/02/2018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7DE77E1-E6CF-4AA3-8A14-4C2BABB40A7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EDUCACION CRISTIANA\INTELIGENCIAS MULTIPLES\diapositivas\25181778_10155795884583211_1682774795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3035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793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7971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EDUCACION CRISTIANA\INTELIGENCIAS MULTIPLES\diapositivas\LINGUISTIC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" y="0"/>
            <a:ext cx="9143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920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97" t="17396" r="18768" b="5891"/>
          <a:stretch/>
        </p:blipFill>
        <p:spPr bwMode="auto">
          <a:xfrm>
            <a:off x="755576" y="0"/>
            <a:ext cx="76328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6661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08" t="17617" r="19178" b="5452"/>
          <a:stretch/>
        </p:blipFill>
        <p:spPr bwMode="auto">
          <a:xfrm>
            <a:off x="755576" y="3165"/>
            <a:ext cx="7632848" cy="68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6869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EDUCACION CRISTIANA\INTELIGENCIAS MULTIPLES\diapositivas\ESPACI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119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9889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9394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EDUCACION CRISTIANA\INTELIGENCIAS MULTIPLES\diapositivas\INTERPERSO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772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6130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sz="4400" b="1" dirty="0">
                <a:solidFill>
                  <a:srgbClr val="FFFF00"/>
                </a:solidFill>
              </a:rPr>
              <a:t>1 PEDRO 4:10</a:t>
            </a:r>
            <a:r>
              <a:rPr lang="es-MX" sz="4400" dirty="0">
                <a:solidFill>
                  <a:srgbClr val="FFFF00"/>
                </a:solidFill>
              </a:rPr>
              <a:t/>
            </a:r>
            <a:br>
              <a:rPr lang="es-MX" sz="4400" dirty="0">
                <a:solidFill>
                  <a:srgbClr val="FFFF00"/>
                </a:solidFill>
              </a:rPr>
            </a:br>
            <a:endParaRPr lang="es-MX" sz="4400" dirty="0">
              <a:solidFill>
                <a:srgbClr val="FFFF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0" y="692696"/>
            <a:ext cx="9144000" cy="5616624"/>
          </a:xfrm>
        </p:spPr>
        <p:txBody>
          <a:bodyPr>
            <a:normAutofit fontScale="92500" lnSpcReduction="10000"/>
          </a:bodyPr>
          <a:lstStyle/>
          <a:p>
            <a:pPr fontAlgn="t"/>
            <a:r>
              <a:rPr lang="es-MX" sz="2800" dirty="0" smtClean="0">
                <a:solidFill>
                  <a:srgbClr val="FFFF00"/>
                </a:solidFill>
              </a:rPr>
              <a:t>NTV</a:t>
            </a:r>
            <a:r>
              <a:rPr lang="es-MX" sz="2800" dirty="0">
                <a:solidFill>
                  <a:srgbClr val="FFFF00"/>
                </a:solidFill>
              </a:rPr>
              <a:t> </a:t>
            </a:r>
            <a:r>
              <a:rPr lang="es-MX" sz="2800" dirty="0" smtClean="0">
                <a:solidFill>
                  <a:srgbClr val="FFFF00"/>
                </a:solidFill>
              </a:rPr>
              <a:t>Dios</a:t>
            </a:r>
            <a:r>
              <a:rPr lang="es-MX" sz="2800" dirty="0">
                <a:solidFill>
                  <a:srgbClr val="FFFF00"/>
                </a:solidFill>
              </a:rPr>
              <a:t>, de su gran variedad de dones espirituales, les ha dado un don a cada uno de ustedes. Úsenlos bien para servirse los unos a los otros.</a:t>
            </a:r>
          </a:p>
          <a:p>
            <a:pPr fontAlgn="t"/>
            <a:r>
              <a:rPr lang="es-MX" sz="2800" dirty="0" err="1" smtClean="0">
                <a:solidFill>
                  <a:srgbClr val="FFFF00"/>
                </a:solidFill>
              </a:rPr>
              <a:t>NVI</a:t>
            </a:r>
            <a:r>
              <a:rPr lang="es-MX" sz="2800" dirty="0">
                <a:solidFill>
                  <a:srgbClr val="FFFF00"/>
                </a:solidFill>
              </a:rPr>
              <a:t> </a:t>
            </a:r>
            <a:r>
              <a:rPr lang="es-MX" sz="2800" dirty="0" smtClean="0">
                <a:solidFill>
                  <a:srgbClr val="FFFF00"/>
                </a:solidFill>
              </a:rPr>
              <a:t>Cada </a:t>
            </a:r>
            <a:r>
              <a:rPr lang="es-MX" sz="2800" dirty="0">
                <a:solidFill>
                  <a:srgbClr val="FFFF00"/>
                </a:solidFill>
              </a:rPr>
              <a:t>uno ponga al servicio de los demás el don que haya recibido, administrando fielmente la gracia de Dios en sus diversas formas.</a:t>
            </a:r>
          </a:p>
          <a:p>
            <a:pPr fontAlgn="t"/>
            <a:r>
              <a:rPr lang="es-MX" sz="2800" dirty="0" smtClean="0">
                <a:solidFill>
                  <a:srgbClr val="FFFF00"/>
                </a:solidFill>
              </a:rPr>
              <a:t>RVR1960</a:t>
            </a:r>
            <a:r>
              <a:rPr lang="es-MX" sz="2800" dirty="0">
                <a:solidFill>
                  <a:srgbClr val="FFFF00"/>
                </a:solidFill>
              </a:rPr>
              <a:t> </a:t>
            </a:r>
            <a:r>
              <a:rPr lang="es-MX" sz="2800" dirty="0" smtClean="0">
                <a:solidFill>
                  <a:srgbClr val="FFFF00"/>
                </a:solidFill>
              </a:rPr>
              <a:t>Cada </a:t>
            </a:r>
            <a:r>
              <a:rPr lang="es-MX" sz="2800" dirty="0">
                <a:solidFill>
                  <a:srgbClr val="FFFF00"/>
                </a:solidFill>
              </a:rPr>
              <a:t>uno según el don que ha recibido, minístrelo a los otros, como buenos administradores de la multiforme gracia de Dios.</a:t>
            </a:r>
          </a:p>
          <a:p>
            <a:pPr fontAlgn="t"/>
            <a:r>
              <a:rPr lang="es-MX" sz="2800" u="sng" dirty="0" smtClean="0">
                <a:solidFill>
                  <a:srgbClr val="FFFF00"/>
                </a:solidFill>
              </a:rPr>
              <a:t>TLA</a:t>
            </a:r>
            <a:r>
              <a:rPr lang="es-MX" sz="2800" dirty="0">
                <a:solidFill>
                  <a:srgbClr val="FFFF00"/>
                </a:solidFill>
              </a:rPr>
              <a:t> </a:t>
            </a:r>
            <a:r>
              <a:rPr lang="es-MX" sz="2800" dirty="0" smtClean="0">
                <a:solidFill>
                  <a:srgbClr val="FFFF00"/>
                </a:solidFill>
              </a:rPr>
              <a:t>Cada </a:t>
            </a:r>
            <a:r>
              <a:rPr lang="es-MX" sz="2800" dirty="0">
                <a:solidFill>
                  <a:srgbClr val="FFFF00"/>
                </a:solidFill>
              </a:rPr>
              <a:t>uno de ustedes ha recibido de Dios alguna capacidad especial. Úsela bien en el servicio a los demás</a:t>
            </a:r>
            <a:r>
              <a:rPr lang="es-MX" sz="2800" dirty="0" smtClean="0">
                <a:solidFill>
                  <a:srgbClr val="FFFF00"/>
                </a:solidFill>
              </a:rPr>
              <a:t>.</a:t>
            </a:r>
          </a:p>
          <a:p>
            <a:pPr fontAlgn="t"/>
            <a:r>
              <a:rPr lang="es-MX" sz="2800" u="sng" dirty="0" smtClean="0">
                <a:solidFill>
                  <a:srgbClr val="FFFF00"/>
                </a:solidFill>
              </a:rPr>
              <a:t>RVA-2015</a:t>
            </a:r>
            <a:r>
              <a:rPr lang="es-MX" sz="2800" dirty="0">
                <a:solidFill>
                  <a:srgbClr val="FFFF00"/>
                </a:solidFill>
              </a:rPr>
              <a:t> </a:t>
            </a:r>
            <a:r>
              <a:rPr lang="es-MX" sz="2800" dirty="0" smtClean="0">
                <a:solidFill>
                  <a:srgbClr val="FFFF00"/>
                </a:solidFill>
              </a:rPr>
              <a:t>Cada </a:t>
            </a:r>
            <a:r>
              <a:rPr lang="es-MX" sz="2800" dirty="0">
                <a:solidFill>
                  <a:srgbClr val="FFFF00"/>
                </a:solidFill>
              </a:rPr>
              <a:t>uno ponga al servicio de los demás el don que ha recibido, como buenos administradores de la multiforme gracia de Dios.</a:t>
            </a:r>
          </a:p>
          <a:p>
            <a:pPr fontAlgn="t"/>
            <a:endParaRPr lang="es-MX" dirty="0">
              <a:solidFill>
                <a:srgbClr val="FFFF00"/>
              </a:solidFill>
            </a:endParaRPr>
          </a:p>
          <a:p>
            <a:endParaRPr lang="es-MX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466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621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EDUCACION CRISTIANA\INTELIGENCIAS MULTIPLES\diapositivas\INTRAPERSO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751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935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938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EDUCACION CRISTIANA\INTELIGENCIAS MULTIPLES\diapositivas\NATURALIS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52" y="0"/>
            <a:ext cx="91321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488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5803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5220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EDUCACION CRISTIANA\INTELIGENCIAS MULTIPLES\diapositivas\CEREBRO INTELIGENCIA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077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EDUCACION CRISTIANA\INTELIGENCIAS MULTIPLES\diapositivas\verb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00" y="0"/>
            <a:ext cx="9115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449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D:\EDUCACION CRISTIANA\INTELIGENCIAS MULTIPLES\diapositivas\inteligencias multiples aul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7164288" y="836712"/>
            <a:ext cx="1872208" cy="216024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971600" y="836712"/>
            <a:ext cx="1872208" cy="216024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285562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EDUCACION CRISTIANA\INTELIGENCIAS MULTIPLES\diapositivas\MUSIC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98"/>
            <a:ext cx="9144000" cy="687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546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297082922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01584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403648" y="1052736"/>
            <a:ext cx="64087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dirty="0" smtClean="0"/>
              <a:t>¿Y si las tengo todas por igual o casi por igual?</a:t>
            </a:r>
          </a:p>
          <a:p>
            <a:pPr algn="ctr"/>
            <a:r>
              <a:rPr lang="es-MX" sz="6600" dirty="0" smtClean="0"/>
              <a:t>Ecléctico </a:t>
            </a:r>
            <a:endParaRPr lang="es-MX" sz="6600" dirty="0"/>
          </a:p>
        </p:txBody>
      </p:sp>
    </p:spTree>
    <p:extLst>
      <p:ext uri="{BB962C8B-B14F-4D97-AF65-F5344CB8AC3E}">
        <p14:creationId xmlns:p14="http://schemas.microsoft.com/office/powerpoint/2010/main" xmlns="" val="73398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elaborado por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MX" dirty="0" smtClean="0"/>
              <a:t>Lic. Oscar </a:t>
            </a:r>
            <a:r>
              <a:rPr lang="es-MX" dirty="0" err="1" smtClean="0"/>
              <a:t>Sifuentes</a:t>
            </a:r>
            <a:r>
              <a:rPr lang="es-MX" dirty="0" smtClean="0"/>
              <a:t> </a:t>
            </a:r>
          </a:p>
          <a:p>
            <a:r>
              <a:rPr lang="es-MX" dirty="0" smtClean="0"/>
              <a:t>Mr. Edgardo López Hernández</a:t>
            </a:r>
          </a:p>
          <a:p>
            <a:pPr algn="ctr">
              <a:buNone/>
            </a:pPr>
            <a:r>
              <a:rPr lang="es-MX" b="1" dirty="0" smtClean="0"/>
              <a:t>Bibliografía</a:t>
            </a:r>
          </a:p>
          <a:p>
            <a:r>
              <a:rPr lang="es-MX" dirty="0" smtClean="0"/>
              <a:t>Gardner </a:t>
            </a:r>
            <a:r>
              <a:rPr lang="es-MX" dirty="0" err="1" smtClean="0"/>
              <a:t>howard</a:t>
            </a:r>
            <a:r>
              <a:rPr lang="es-MX" dirty="0" smtClean="0"/>
              <a:t>(1983) </a:t>
            </a:r>
            <a:r>
              <a:rPr lang="es-MX" i="1" dirty="0" err="1" smtClean="0"/>
              <a:t>Frames</a:t>
            </a:r>
            <a:r>
              <a:rPr lang="es-MX" i="1" dirty="0" smtClean="0"/>
              <a:t> of </a:t>
            </a:r>
            <a:r>
              <a:rPr lang="es-MX" i="1" dirty="0" err="1" smtClean="0"/>
              <a:t>mind:the</a:t>
            </a:r>
            <a:r>
              <a:rPr lang="es-MX" i="1" dirty="0" smtClean="0"/>
              <a:t> </a:t>
            </a:r>
            <a:r>
              <a:rPr lang="es-MX" i="1" dirty="0" err="1" smtClean="0"/>
              <a:t>theory</a:t>
            </a:r>
            <a:r>
              <a:rPr lang="es-MX" i="1" dirty="0" smtClean="0"/>
              <a:t> of </a:t>
            </a:r>
            <a:r>
              <a:rPr lang="es-MX" i="1" dirty="0" err="1" smtClean="0"/>
              <a:t>multiple</a:t>
            </a:r>
            <a:r>
              <a:rPr lang="es-MX" i="1" dirty="0" smtClean="0"/>
              <a:t> </a:t>
            </a:r>
            <a:r>
              <a:rPr lang="es-MX" i="1" dirty="0" err="1" smtClean="0"/>
              <a:t>intelligences</a:t>
            </a:r>
            <a:r>
              <a:rPr lang="es-MX" i="1" dirty="0" smtClean="0"/>
              <a:t>.( Teoría de las inteligencias múltiples).</a:t>
            </a:r>
          </a:p>
          <a:p>
            <a:endParaRPr lang="es-MX" b="1" i="1" dirty="0" smtClean="0"/>
          </a:p>
          <a:p>
            <a:endParaRPr lang="es-MX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874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497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EDUCACION CRISTIANA\INTELIGENCIAS MULTIPLES\diapositivas\CORPOR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11" y="9394"/>
            <a:ext cx="9133889" cy="684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120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5623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8545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EDUCACION CRISTIANA\INTELIGENCIAS MULTIPLES\diapositivas\MATEMATIC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74" y="-27384"/>
            <a:ext cx="9127726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929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te">
  <a:themeElements>
    <a:clrScheme name="Horizonte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te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t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209</TotalTime>
  <Words>191</Words>
  <Application>Microsoft Office PowerPoint</Application>
  <PresentationFormat>Presentación en pantalla (4:3)</PresentationFormat>
  <Paragraphs>26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3" baseType="lpstr">
      <vt:lpstr>Horizonte</vt:lpstr>
      <vt:lpstr>Diapositiva 1</vt:lpstr>
      <vt:lpstr>1 PEDRO 4:10 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elaborado por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edylap</dc:creator>
  <cp:lastModifiedBy>ALONSO</cp:lastModifiedBy>
  <cp:revision>36</cp:revision>
  <dcterms:created xsi:type="dcterms:W3CDTF">2017-12-09T07:31:12Z</dcterms:created>
  <dcterms:modified xsi:type="dcterms:W3CDTF">2018-02-08T18:19:44Z</dcterms:modified>
</cp:coreProperties>
</file>