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64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3" r:id="rId1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68" y="9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3291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209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7353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8074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4080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9232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2099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3810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0073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7831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25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9528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95283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5885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5603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323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8669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4117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604150"/>
            <a:ext cx="6096000" cy="4637314"/>
          </a:xfrm>
        </p:spPr>
        <p:txBody>
          <a:bodyPr>
            <a:normAutofit/>
          </a:bodyPr>
          <a:lstStyle/>
          <a:p>
            <a:r>
              <a:rPr lang="es-MX" sz="6600" dirty="0" smtClean="0"/>
              <a:t>V.- La iglesia local </a:t>
            </a:r>
            <a:br>
              <a:rPr lang="es-MX" sz="6600" dirty="0" smtClean="0"/>
            </a:br>
            <a:r>
              <a:rPr lang="es-MX" sz="6600" cap="none" dirty="0" smtClean="0"/>
              <a:t>Debe hacer la obra social</a:t>
            </a:r>
            <a:endParaRPr lang="es-MX" sz="6600" dirty="0"/>
          </a:p>
        </p:txBody>
      </p:sp>
      <p:pic>
        <p:nvPicPr>
          <p:cNvPr id="8194" name="Picture 2" descr="https://media.giphy.com/media/8fYgFUcMOS4qQ/giph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04150"/>
            <a:ext cx="5789235" cy="579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673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34735"/>
            <a:ext cx="6096000" cy="6188529"/>
          </a:xfrm>
        </p:spPr>
        <p:txBody>
          <a:bodyPr>
            <a:noAutofit/>
          </a:bodyPr>
          <a:lstStyle/>
          <a:p>
            <a:r>
              <a:rPr lang="es-MX" sz="6600" cap="none" dirty="0" smtClean="0"/>
              <a:t>No hay un plan permanente de ayuda a necesitados</a:t>
            </a:r>
            <a:endParaRPr lang="es-MX" sz="6600" cap="none" dirty="0"/>
          </a:p>
        </p:txBody>
      </p:sp>
      <p:pic>
        <p:nvPicPr>
          <p:cNvPr id="9218" name="Picture 2" descr="https://media.giphy.com/media/RsvhjdYSIZB7y/giph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4735"/>
            <a:ext cx="6096000" cy="308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n relacionad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6013868" cy="309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147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85751"/>
            <a:ext cx="6237514" cy="6188529"/>
          </a:xfrm>
        </p:spPr>
        <p:txBody>
          <a:bodyPr>
            <a:noAutofit/>
          </a:bodyPr>
          <a:lstStyle/>
          <a:p>
            <a:r>
              <a:rPr lang="es-MX" sz="8800" cap="none" dirty="0" smtClean="0">
                <a:effectLst/>
              </a:rPr>
              <a:t>La falta de visión por la obra social</a:t>
            </a:r>
            <a:endParaRPr lang="es-MX" sz="34400" cap="none" dirty="0"/>
          </a:p>
        </p:txBody>
      </p:sp>
      <p:pic>
        <p:nvPicPr>
          <p:cNvPr id="13314" name="Picture 2" descr="Imagen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79891"/>
            <a:ext cx="5688726" cy="577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820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34735"/>
            <a:ext cx="6096000" cy="6188529"/>
          </a:xfrm>
        </p:spPr>
        <p:txBody>
          <a:bodyPr>
            <a:noAutofit/>
          </a:bodyPr>
          <a:lstStyle/>
          <a:p>
            <a:r>
              <a:rPr lang="es-MX" sz="7200" cap="none" dirty="0" smtClean="0">
                <a:effectLst/>
              </a:rPr>
              <a:t>Todos debemos de participar en hacer la obra social</a:t>
            </a:r>
            <a:endParaRPr lang="es-MX" sz="23900" cap="none" dirty="0"/>
          </a:p>
        </p:txBody>
      </p:sp>
      <p:pic>
        <p:nvPicPr>
          <p:cNvPr id="12290" name="Picture 2" descr="Imagen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11640"/>
            <a:ext cx="5763379" cy="57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927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" y="334735"/>
            <a:ext cx="7070272" cy="6188529"/>
          </a:xfrm>
        </p:spPr>
        <p:txBody>
          <a:bodyPr>
            <a:noAutofit/>
          </a:bodyPr>
          <a:lstStyle/>
          <a:p>
            <a:r>
              <a:rPr lang="es-MX" sz="4000" cap="none" dirty="0" smtClean="0">
                <a:effectLst/>
              </a:rPr>
              <a:t>- Programas para los niños de la calle.</a:t>
            </a:r>
            <a:br>
              <a:rPr lang="es-MX" sz="4000" cap="none" dirty="0" smtClean="0">
                <a:effectLst/>
              </a:rPr>
            </a:br>
            <a:r>
              <a:rPr lang="es-MX" sz="4000" cap="none" dirty="0" smtClean="0">
                <a:effectLst/>
              </a:rPr>
              <a:t>- Atención a madres solteras</a:t>
            </a:r>
            <a:br>
              <a:rPr lang="es-MX" sz="4000" cap="none" dirty="0" smtClean="0">
                <a:effectLst/>
              </a:rPr>
            </a:br>
            <a:r>
              <a:rPr lang="es-MX" sz="4000" cap="none" dirty="0" smtClean="0">
                <a:effectLst/>
              </a:rPr>
              <a:t>- Atención a madres e hijos maltratados</a:t>
            </a:r>
            <a:br>
              <a:rPr lang="es-MX" sz="4000" cap="none" dirty="0" smtClean="0">
                <a:effectLst/>
              </a:rPr>
            </a:br>
            <a:r>
              <a:rPr lang="es-MX" sz="4000" cap="none" dirty="0" smtClean="0">
                <a:effectLst/>
              </a:rPr>
              <a:t>- Centro de rehabilitación para drogadictos</a:t>
            </a:r>
            <a:br>
              <a:rPr lang="es-MX" sz="4000" cap="none" dirty="0" smtClean="0">
                <a:effectLst/>
              </a:rPr>
            </a:br>
            <a:r>
              <a:rPr lang="es-MX" sz="4000" cap="none" dirty="0" smtClean="0">
                <a:effectLst/>
              </a:rPr>
              <a:t>- Atención a la prostitución</a:t>
            </a:r>
            <a:endParaRPr lang="es-MX" sz="4000" cap="none" dirty="0">
              <a:effectLst/>
            </a:endParaRPr>
          </a:p>
        </p:txBody>
      </p:sp>
      <p:pic>
        <p:nvPicPr>
          <p:cNvPr id="1126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932" y="707117"/>
            <a:ext cx="4955268" cy="559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334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75560"/>
            <a:ext cx="6906986" cy="7029452"/>
          </a:xfrm>
        </p:spPr>
        <p:txBody>
          <a:bodyPr>
            <a:noAutofit/>
          </a:bodyPr>
          <a:lstStyle/>
          <a:p>
            <a:r>
              <a:rPr lang="es-MX" sz="4400" cap="none" dirty="0" smtClean="0">
                <a:effectLst/>
              </a:rPr>
              <a:t>- Alimentación a los indigentes</a:t>
            </a:r>
            <a:br>
              <a:rPr lang="es-MX" sz="4400" cap="none" dirty="0" smtClean="0">
                <a:effectLst/>
              </a:rPr>
            </a:br>
            <a:r>
              <a:rPr lang="es-MX" sz="4400" cap="none" dirty="0" smtClean="0">
                <a:effectLst/>
              </a:rPr>
              <a:t>- Clínicas de la salud</a:t>
            </a:r>
            <a:br>
              <a:rPr lang="es-MX" sz="4400" cap="none" dirty="0" smtClean="0">
                <a:effectLst/>
              </a:rPr>
            </a:br>
            <a:r>
              <a:rPr lang="es-MX" sz="4400" cap="none" dirty="0" smtClean="0">
                <a:effectLst/>
              </a:rPr>
              <a:t>- Centros de hospedaje a familiares de personas hospitalizadas</a:t>
            </a:r>
            <a:br>
              <a:rPr lang="es-MX" sz="4400" cap="none" dirty="0" smtClean="0">
                <a:effectLst/>
              </a:rPr>
            </a:br>
            <a:r>
              <a:rPr lang="es-MX" sz="4400" cap="none" dirty="0" smtClean="0">
                <a:effectLst/>
              </a:rPr>
              <a:t>- Dispensarios médicos</a:t>
            </a:r>
            <a:br>
              <a:rPr lang="es-MX" sz="4400" cap="none" dirty="0" smtClean="0">
                <a:effectLst/>
              </a:rPr>
            </a:br>
            <a:r>
              <a:rPr lang="es-MX" sz="4400" cap="none" dirty="0" smtClean="0">
                <a:effectLst/>
              </a:rPr>
              <a:t>- Jornadas de limpieza</a:t>
            </a:r>
            <a:r>
              <a:rPr lang="es-MX" sz="4400" dirty="0">
                <a:effectLst/>
              </a:rPr>
              <a:t/>
            </a:r>
            <a:br>
              <a:rPr lang="es-MX" sz="4400" dirty="0">
                <a:effectLst/>
              </a:rPr>
            </a:br>
            <a:endParaRPr lang="es-MX" sz="9600" cap="none" dirty="0"/>
          </a:p>
        </p:txBody>
      </p:sp>
      <p:pic>
        <p:nvPicPr>
          <p:cNvPr id="10242" name="Picture 2" descr="Imagen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985" y="636814"/>
            <a:ext cx="4947557" cy="28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n relacionad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917" y="3465513"/>
            <a:ext cx="5131253" cy="303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960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240" y="-40640"/>
            <a:ext cx="6908800" cy="6522720"/>
          </a:xfrm>
        </p:spPr>
        <p:txBody>
          <a:bodyPr>
            <a:noAutofit/>
          </a:bodyPr>
          <a:lstStyle/>
          <a:p>
            <a:r>
              <a:rPr lang="es-MX" sz="3600" cap="none" dirty="0" smtClean="0">
                <a:effectLst/>
              </a:rPr>
              <a:t>- Orfanatorios</a:t>
            </a:r>
            <a:br>
              <a:rPr lang="es-MX" sz="3600" cap="none" dirty="0" smtClean="0">
                <a:effectLst/>
              </a:rPr>
            </a:br>
            <a:r>
              <a:rPr lang="es-MX" sz="3600" cap="none" dirty="0" smtClean="0">
                <a:effectLst/>
              </a:rPr>
              <a:t>- Escuelas programas radiales de apoyo a la comunidad</a:t>
            </a:r>
            <a:br>
              <a:rPr lang="es-MX" sz="3600" cap="none" dirty="0" smtClean="0">
                <a:effectLst/>
              </a:rPr>
            </a:br>
            <a:r>
              <a:rPr lang="es-MX" sz="3600" cap="none" dirty="0" smtClean="0">
                <a:effectLst/>
              </a:rPr>
              <a:t>- Auxilio a damnificados en caso de desastres</a:t>
            </a:r>
            <a:br>
              <a:rPr lang="es-MX" sz="3600" cap="none" dirty="0" smtClean="0">
                <a:effectLst/>
              </a:rPr>
            </a:br>
            <a:r>
              <a:rPr lang="es-MX" sz="3600" cap="none" dirty="0" smtClean="0">
                <a:effectLst/>
              </a:rPr>
              <a:t>- Asistencia a estudiantes foráneos</a:t>
            </a:r>
            <a:br>
              <a:rPr lang="es-MX" sz="3600" cap="none" dirty="0" smtClean="0">
                <a:effectLst/>
              </a:rPr>
            </a:br>
            <a:r>
              <a:rPr lang="es-MX" sz="3600" cap="none" dirty="0" smtClean="0">
                <a:effectLst/>
              </a:rPr>
              <a:t>- Atención en centros penitenciarios y de readaptación social</a:t>
            </a:r>
            <a:endParaRPr lang="es-MX" sz="3600" cap="none" dirty="0">
              <a:effectLst/>
            </a:endParaRPr>
          </a:p>
        </p:txBody>
      </p:sp>
      <p:pic>
        <p:nvPicPr>
          <p:cNvPr id="17410" name="Picture 2" descr="Imagen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961" y="563109"/>
            <a:ext cx="5020582" cy="290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magen relacionad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961" y="3465512"/>
            <a:ext cx="5020582" cy="301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504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690880"/>
            <a:ext cx="7294880" cy="6167120"/>
          </a:xfrm>
        </p:spPr>
        <p:txBody>
          <a:bodyPr>
            <a:noAutofit/>
          </a:bodyPr>
          <a:lstStyle/>
          <a:p>
            <a:r>
              <a:rPr lang="es-MX" sz="4800" cap="none" dirty="0" smtClean="0">
                <a:effectLst/>
              </a:rPr>
              <a:t>Casa de los inmigrantes</a:t>
            </a:r>
            <a:br>
              <a:rPr lang="es-MX" sz="4800" cap="none" dirty="0" smtClean="0">
                <a:effectLst/>
              </a:rPr>
            </a:br>
            <a:r>
              <a:rPr lang="es-MX" sz="4800" cap="none" dirty="0" smtClean="0">
                <a:effectLst/>
              </a:rPr>
              <a:t>Instancias infantiles</a:t>
            </a:r>
            <a:br>
              <a:rPr lang="es-MX" sz="4800" cap="none" dirty="0" smtClean="0">
                <a:effectLst/>
              </a:rPr>
            </a:br>
            <a:r>
              <a:rPr lang="es-MX" sz="4800" cap="none" dirty="0" smtClean="0">
                <a:effectLst/>
              </a:rPr>
              <a:t>Desayunos calientes</a:t>
            </a:r>
            <a:br>
              <a:rPr lang="es-MX" sz="4800" cap="none" dirty="0" smtClean="0">
                <a:effectLst/>
              </a:rPr>
            </a:br>
            <a:r>
              <a:rPr lang="es-MX" sz="4800" cap="none" dirty="0" smtClean="0">
                <a:effectLst/>
              </a:rPr>
              <a:t>Asilos de ancianos</a:t>
            </a:r>
            <a:br>
              <a:rPr lang="es-MX" sz="4800" cap="none" dirty="0" smtClean="0">
                <a:effectLst/>
              </a:rPr>
            </a:br>
            <a:r>
              <a:rPr lang="es-MX" sz="4800" cap="none" dirty="0" smtClean="0">
                <a:effectLst/>
              </a:rPr>
              <a:t>Pinta de bardas.</a:t>
            </a:r>
            <a:br>
              <a:rPr lang="es-MX" sz="4800" cap="none" dirty="0" smtClean="0">
                <a:effectLst/>
              </a:rPr>
            </a:br>
            <a:r>
              <a:rPr lang="es-MX" sz="4800" cap="none" dirty="0" smtClean="0">
                <a:effectLst/>
              </a:rPr>
              <a:t>Aseo a casas abandonadas con maleza y áreas verdes</a:t>
            </a:r>
            <a:endParaRPr lang="es-MX" sz="4800" cap="none" dirty="0">
              <a:effectLst/>
            </a:endParaRPr>
          </a:p>
        </p:txBody>
      </p:sp>
      <p:pic>
        <p:nvPicPr>
          <p:cNvPr id="16386" name="Picture 2" descr="Imagen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880" y="565604"/>
            <a:ext cx="4762500" cy="289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agen relacionad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880" y="3465513"/>
            <a:ext cx="4762500" cy="316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892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28457" y="424542"/>
            <a:ext cx="3135086" cy="808268"/>
          </a:xfrm>
        </p:spPr>
        <p:txBody>
          <a:bodyPr>
            <a:noAutofit/>
          </a:bodyPr>
          <a:lstStyle/>
          <a:p>
            <a:pPr algn="ctr"/>
            <a:r>
              <a:rPr lang="es-MX" sz="6000" cap="none" dirty="0" smtClean="0">
                <a:effectLst/>
              </a:rPr>
              <a:t>Gracias</a:t>
            </a:r>
            <a:endParaRPr lang="es-MX" sz="16600" cap="none" dirty="0"/>
          </a:p>
        </p:txBody>
      </p:sp>
      <p:pic>
        <p:nvPicPr>
          <p:cNvPr id="14338" name="Picture 2" descr="Imagen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986" y="1232810"/>
            <a:ext cx="4999718" cy="507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Imagen relacionad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46" y="1345747"/>
            <a:ext cx="5069567" cy="495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4822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lla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Malla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all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DD1DAD52-B525-46B5-8E87-60EE23581B9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TM03457485[[fn=Malla]]</Template>
  <TotalTime>111</TotalTime>
  <Words>52</Words>
  <Application>Microsoft Office PowerPoint</Application>
  <PresentationFormat>Panorámica</PresentationFormat>
  <Paragraphs>9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2" baseType="lpstr">
      <vt:lpstr>Arial</vt:lpstr>
      <vt:lpstr>Century Gothic</vt:lpstr>
      <vt:lpstr>Malla</vt:lpstr>
      <vt:lpstr>V.- La iglesia local  Debe hacer la obra social</vt:lpstr>
      <vt:lpstr>No hay un plan permanente de ayuda a necesitados</vt:lpstr>
      <vt:lpstr>La falta de visión por la obra social</vt:lpstr>
      <vt:lpstr>Todos debemos de participar en hacer la obra social</vt:lpstr>
      <vt:lpstr>- Programas para los niños de la calle. - Atención a madres solteras - Atención a madres e hijos maltratados - Centro de rehabilitación para drogadictos - Atención a la prostitución</vt:lpstr>
      <vt:lpstr>- Alimentación a los indigentes - Clínicas de la salud - Centros de hospedaje a familiares de personas hospitalizadas - Dispensarios médicos - Jornadas de limpieza </vt:lpstr>
      <vt:lpstr>- Orfanatorios - Escuelas programas radiales de apoyo a la comunidad - Auxilio a damnificados en caso de desastres - Asistencia a estudiantes foráneos - Atención en centros penitenciarios y de readaptación social</vt:lpstr>
      <vt:lpstr>Casa de los inmigrantes Instancias infantiles Desayunos calientes Asilos de ancianos Pinta de bardas. Aseo a casas abandonadas con maleza y áreas verdes</vt:lpstr>
      <vt:lpstr>Gracias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ALONSO</dc:creator>
  <cp:lastModifiedBy>ALONSO</cp:lastModifiedBy>
  <cp:revision>46</cp:revision>
  <dcterms:created xsi:type="dcterms:W3CDTF">2019-03-09T07:49:42Z</dcterms:created>
  <dcterms:modified xsi:type="dcterms:W3CDTF">2019-03-26T23:18:47Z</dcterms:modified>
</cp:coreProperties>
</file>