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816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67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2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32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98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653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86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98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30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64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929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55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CF0C3-4714-4B0E-834F-CB0CBDA79E81}" type="datetimeFigureOut">
              <a:rPr lang="es-MX" smtClean="0"/>
              <a:t>31/08/2018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1F337-A4BC-4E6F-A1A8-3C2C6A7E2F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778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54864"/>
            <a:ext cx="6858000" cy="711455"/>
          </a:xfrm>
        </p:spPr>
        <p:txBody>
          <a:bodyPr/>
          <a:lstStyle/>
          <a:p>
            <a:r>
              <a:rPr lang="es-MX" dirty="0" smtClean="0">
                <a:latin typeface="Balthazar" pitchFamily="2" charset="0"/>
              </a:rPr>
              <a:t>Cuadro de Armonía</a:t>
            </a:r>
            <a:endParaRPr lang="es-MX" dirty="0">
              <a:latin typeface="Balthazar" pitchFamily="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3" t="19974" r="20168" b="20400"/>
          <a:stretch/>
        </p:blipFill>
        <p:spPr>
          <a:xfrm>
            <a:off x="101600" y="656591"/>
            <a:ext cx="6756400" cy="809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613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3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Balthazar</vt:lpstr>
      <vt:lpstr>Calibri</vt:lpstr>
      <vt:lpstr>Calibri Light</vt:lpstr>
      <vt:lpstr>Tema de Office</vt:lpstr>
      <vt:lpstr>Cuadro de Armonía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Cuadro de Armonía</dc:title>
  <dc:creator>ALONSO</dc:creator>
  <cp:lastModifiedBy>ALONSO</cp:lastModifiedBy>
  <cp:revision>4</cp:revision>
  <dcterms:created xsi:type="dcterms:W3CDTF">2018-08-31T23:23:04Z</dcterms:created>
  <dcterms:modified xsi:type="dcterms:W3CDTF">2018-09-01T03:42:02Z</dcterms:modified>
</cp:coreProperties>
</file>