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68" y="12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329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209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35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807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408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23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209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81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00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78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25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52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528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885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60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323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866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5D07219-BA31-4D3B-BD1A-279CEED3B8BE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B622171-5493-46FA-99A0-3AF277A4B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11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8342" y="0"/>
            <a:ext cx="11495315" cy="2471058"/>
          </a:xfrm>
        </p:spPr>
        <p:txBody>
          <a:bodyPr>
            <a:noAutofit/>
          </a:bodyPr>
          <a:lstStyle/>
          <a:p>
            <a:r>
              <a:rPr lang="es-MX" sz="7200" b="1" dirty="0" smtClean="0"/>
              <a:t>La obra social de la iglesia pentecostés</a:t>
            </a:r>
            <a:endParaRPr lang="es-MX" sz="7200" b="1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48342" y="2677885"/>
            <a:ext cx="5366658" cy="1817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MX" dirty="0">
                <a:effectLst/>
              </a:rPr>
              <a:t>Mateo 25:34-46; Santiago 1:27</a:t>
            </a:r>
            <a:endParaRPr lang="es-MX" sz="7200" b="1" dirty="0"/>
          </a:p>
        </p:txBody>
      </p:sp>
      <p:pic>
        <p:nvPicPr>
          <p:cNvPr id="6" name="Picture 8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26167"/>
            <a:ext cx="5138059" cy="375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6565"/>
            <a:ext cx="6096000" cy="6155877"/>
          </a:xfrm>
        </p:spPr>
        <p:txBody>
          <a:bodyPr>
            <a:noAutofit/>
          </a:bodyPr>
          <a:lstStyle/>
          <a:p>
            <a:r>
              <a:rPr lang="es-MX" sz="6000" cap="none" dirty="0" smtClean="0">
                <a:effectLst/>
              </a:rPr>
              <a:t>El mismo evangelio se debe compartir con aquellos que lo necesitan </a:t>
            </a:r>
            <a:endParaRPr lang="es-MX" sz="6000" cap="none" dirty="0"/>
          </a:p>
        </p:txBody>
      </p:sp>
      <p:pic>
        <p:nvPicPr>
          <p:cNvPr id="1026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3562"/>
            <a:ext cx="5715000" cy="59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91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69472"/>
            <a:ext cx="6237514" cy="5323114"/>
          </a:xfrm>
        </p:spPr>
        <p:txBody>
          <a:bodyPr>
            <a:noAutofit/>
          </a:bodyPr>
          <a:lstStyle/>
          <a:p>
            <a:r>
              <a:rPr lang="es-MX" sz="6000" cap="none" dirty="0" smtClean="0">
                <a:effectLst/>
              </a:rPr>
              <a:t>Reflejemos </a:t>
            </a:r>
            <a:r>
              <a:rPr lang="es-MX" sz="6600" cap="none" dirty="0" smtClean="0">
                <a:effectLst/>
              </a:rPr>
              <a:t>integralmente</a:t>
            </a:r>
            <a:r>
              <a:rPr lang="es-MX" sz="6000" cap="none" dirty="0" smtClean="0">
                <a:effectLst/>
              </a:rPr>
              <a:t> la persona de </a:t>
            </a:r>
            <a:r>
              <a:rPr lang="es-MX" sz="6000" b="1" cap="none" dirty="0" smtClean="0">
                <a:effectLst/>
              </a:rPr>
              <a:t>Jesucristo</a:t>
            </a:r>
            <a:r>
              <a:rPr lang="es-MX" sz="6000" cap="none" dirty="0" smtClean="0">
                <a:effectLst/>
              </a:rPr>
              <a:t> en nuestras vidas</a:t>
            </a:r>
            <a:endParaRPr lang="es-MX" sz="6000" cap="none" dirty="0"/>
          </a:p>
        </p:txBody>
      </p:sp>
      <p:pic>
        <p:nvPicPr>
          <p:cNvPr id="2050" name="Picture 2" descr="https://i1.wp.com/bancodeimagenesgratis.net/wp-content/uploads/2015/03/Jesus_de_Nazare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28623"/>
            <a:ext cx="5546271" cy="58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12371"/>
            <a:ext cx="6270171" cy="4016828"/>
          </a:xfrm>
        </p:spPr>
        <p:txBody>
          <a:bodyPr>
            <a:noAutofit/>
          </a:bodyPr>
          <a:lstStyle/>
          <a:p>
            <a:r>
              <a:rPr lang="es-MX" sz="6000" dirty="0" smtClean="0"/>
              <a:t>Frase popular</a:t>
            </a:r>
            <a:br>
              <a:rPr lang="es-MX" sz="6000" dirty="0" smtClean="0"/>
            </a:br>
            <a:r>
              <a:rPr lang="es-MX" sz="6000" cap="none" dirty="0" smtClean="0">
                <a:effectLst/>
              </a:rPr>
              <a:t>“El que no vive para servir, no sirve para vivir”</a:t>
            </a:r>
            <a:endParaRPr lang="es-MX" sz="6000" dirty="0"/>
          </a:p>
        </p:txBody>
      </p:sp>
      <p:pic>
        <p:nvPicPr>
          <p:cNvPr id="3074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20486"/>
            <a:ext cx="5700155" cy="564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0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43001"/>
            <a:ext cx="6286500" cy="3216728"/>
          </a:xfrm>
        </p:spPr>
        <p:txBody>
          <a:bodyPr>
            <a:noAutofit/>
          </a:bodyPr>
          <a:lstStyle/>
          <a:p>
            <a:r>
              <a:rPr lang="es-MX" sz="6000" dirty="0" smtClean="0"/>
              <a:t/>
            </a:r>
            <a:br>
              <a:rPr lang="es-MX" sz="6000" dirty="0" smtClean="0"/>
            </a:br>
            <a:r>
              <a:rPr lang="es-MX" sz="6000" dirty="0" smtClean="0"/>
              <a:t>i.- </a:t>
            </a:r>
            <a:r>
              <a:rPr lang="es-MX" sz="6000" dirty="0"/>
              <a:t/>
            </a:r>
            <a:br>
              <a:rPr lang="es-MX" sz="6000" dirty="0"/>
            </a:br>
            <a:r>
              <a:rPr lang="es-MX" sz="6000" dirty="0" smtClean="0"/>
              <a:t>Labor social</a:t>
            </a:r>
            <a:br>
              <a:rPr lang="es-MX" sz="6000" dirty="0" smtClean="0"/>
            </a:br>
            <a:r>
              <a:rPr lang="es-MX" sz="6000" dirty="0" smtClean="0"/>
              <a:t>HECHOS Cap. 6</a:t>
            </a:r>
            <a:endParaRPr lang="es-MX" sz="6000" dirty="0"/>
          </a:p>
        </p:txBody>
      </p:sp>
      <p:pic>
        <p:nvPicPr>
          <p:cNvPr id="409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2449"/>
            <a:ext cx="5836490" cy="58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87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57199"/>
            <a:ext cx="6095999" cy="6188529"/>
          </a:xfrm>
        </p:spPr>
        <p:txBody>
          <a:bodyPr>
            <a:noAutofit/>
          </a:bodyPr>
          <a:lstStyle/>
          <a:p>
            <a:r>
              <a:rPr lang="es-MX" sz="6000" dirty="0" smtClean="0"/>
              <a:t>II.- Acción social en la iglesia </a:t>
            </a:r>
            <a:br>
              <a:rPr lang="es-MX" sz="6000" dirty="0" smtClean="0"/>
            </a:br>
            <a:r>
              <a:rPr lang="es-MX" sz="6000" cap="none" dirty="0" smtClean="0"/>
              <a:t>Es una consecuencia del evangelismo</a:t>
            </a:r>
            <a:endParaRPr lang="es-MX" sz="6000" cap="none" dirty="0"/>
          </a:p>
        </p:txBody>
      </p:sp>
      <p:pic>
        <p:nvPicPr>
          <p:cNvPr id="5122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57199"/>
            <a:ext cx="5900303" cy="58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1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57199"/>
            <a:ext cx="6096000" cy="6188529"/>
          </a:xfrm>
        </p:spPr>
        <p:txBody>
          <a:bodyPr>
            <a:noAutofit/>
          </a:bodyPr>
          <a:lstStyle/>
          <a:p>
            <a:r>
              <a:rPr lang="es-MX" sz="6000" dirty="0" smtClean="0"/>
              <a:t>III.- Obra social</a:t>
            </a:r>
            <a:br>
              <a:rPr lang="es-MX" sz="6000" dirty="0" smtClean="0"/>
            </a:br>
            <a:r>
              <a:rPr lang="es-MX" sz="6000" cap="none" dirty="0" smtClean="0"/>
              <a:t>Puente del evangelio para mostrar el amor de Dios</a:t>
            </a:r>
            <a:endParaRPr lang="es-MX" sz="6000" dirty="0"/>
          </a:p>
        </p:txBody>
      </p:sp>
      <p:pic>
        <p:nvPicPr>
          <p:cNvPr id="6146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198"/>
            <a:ext cx="5809534" cy="5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5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44930"/>
            <a:ext cx="6096000" cy="5910942"/>
          </a:xfrm>
        </p:spPr>
        <p:txBody>
          <a:bodyPr>
            <a:normAutofit/>
          </a:bodyPr>
          <a:lstStyle/>
          <a:p>
            <a:r>
              <a:rPr lang="es-MX" sz="7200" dirty="0" smtClean="0"/>
              <a:t>IV.- obra social</a:t>
            </a:r>
            <a:br>
              <a:rPr lang="es-MX" sz="7200" dirty="0" smtClean="0"/>
            </a:br>
            <a:r>
              <a:rPr lang="es-MX" sz="7200" cap="none" dirty="0" smtClean="0"/>
              <a:t>Socio del evangelio</a:t>
            </a:r>
            <a:endParaRPr lang="es-MX" sz="7200" dirty="0"/>
          </a:p>
        </p:txBody>
      </p:sp>
      <p:pic>
        <p:nvPicPr>
          <p:cNvPr id="7170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01661"/>
            <a:ext cx="5793723" cy="59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85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111</TotalTime>
  <Words>49</Words>
  <Application>Microsoft Office PowerPoint</Application>
  <PresentationFormat>Panorámica</PresentationFormat>
  <Paragraphs>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Malla</vt:lpstr>
      <vt:lpstr>La obra social de la iglesia pentecostés</vt:lpstr>
      <vt:lpstr>El mismo evangelio se debe compartir con aquellos que lo necesitan </vt:lpstr>
      <vt:lpstr>Reflejemos integralmente la persona de Jesucristo en nuestras vidas</vt:lpstr>
      <vt:lpstr>Frase popular “El que no vive para servir, no sirve para vivir”</vt:lpstr>
      <vt:lpstr> i.-  Labor social HECHOS Cap. 6</vt:lpstr>
      <vt:lpstr>II.- Acción social en la iglesia  Es una consecuencia del evangelismo</vt:lpstr>
      <vt:lpstr>III.- Obra social Puente del evangelio para mostrar el amor de Dios</vt:lpstr>
      <vt:lpstr>IV.- obra social Socio del evangelio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ALONSO</dc:creator>
  <cp:lastModifiedBy>ALONSO</cp:lastModifiedBy>
  <cp:revision>46</cp:revision>
  <dcterms:created xsi:type="dcterms:W3CDTF">2019-03-09T07:49:42Z</dcterms:created>
  <dcterms:modified xsi:type="dcterms:W3CDTF">2019-03-26T23:18:03Z</dcterms:modified>
</cp:coreProperties>
</file>