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6" y="-3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0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03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26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36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55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8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82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9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33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7D7D-BC61-4C19-BB39-105BF2024AA3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89A0-E4C8-4E7B-8141-1D83490217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0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91439"/>
            <a:ext cx="6858000" cy="54864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Balthazar" pitchFamily="2" charset="0"/>
              </a:rPr>
              <a:t>CUADRO DE ARMONÍA Y MELODÍA</a:t>
            </a:r>
            <a:endParaRPr lang="es-MX" sz="2800" b="1" dirty="0">
              <a:latin typeface="Balthazar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t="23306" r="13959" b="26600"/>
          <a:stretch/>
        </p:blipFill>
        <p:spPr>
          <a:xfrm>
            <a:off x="0" y="1428750"/>
            <a:ext cx="6857999" cy="7715249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52076"/>
              </p:ext>
            </p:extLst>
          </p:nvPr>
        </p:nvGraphicFramePr>
        <p:xfrm>
          <a:off x="192024" y="621793"/>
          <a:ext cx="6446520" cy="87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210">
                  <a:extLst>
                    <a:ext uri="{9D8B030D-6E8A-4147-A177-3AD203B41FA5}">
                      <a16:colId xmlns:a16="http://schemas.microsoft.com/office/drawing/2014/main" val="3206597211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1637167514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33208579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17762431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1085172673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4195049237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407613876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814693619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60820492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157720718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971910470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568630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11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8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C#</a:t>
                      </a:r>
                    </a:p>
                    <a:p>
                      <a:pPr algn="ctr"/>
                      <a:r>
                        <a:rPr lang="es-MX" dirty="0" err="1" smtClean="0"/>
                        <a:t>Db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D#</a:t>
                      </a:r>
                    </a:p>
                    <a:p>
                      <a:pPr algn="ctr"/>
                      <a:r>
                        <a:rPr lang="es-MX" dirty="0" smtClean="0"/>
                        <a:t>Eb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</a:t>
                      </a:r>
                    </a:p>
                    <a:p>
                      <a:pPr algn="ctr"/>
                      <a:r>
                        <a:rPr lang="es-MX" dirty="0" err="1" smtClean="0"/>
                        <a:t>Fb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F#</a:t>
                      </a:r>
                    </a:p>
                    <a:p>
                      <a:pPr algn="ctr"/>
                      <a:r>
                        <a:rPr lang="es-MX" dirty="0" smtClean="0"/>
                        <a:t>Gb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G#</a:t>
                      </a:r>
                    </a:p>
                    <a:p>
                      <a:pPr algn="ctr"/>
                      <a:r>
                        <a:rPr lang="es-MX" dirty="0" smtClean="0"/>
                        <a:t>Ab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A#</a:t>
                      </a:r>
                    </a:p>
                    <a:p>
                      <a:pPr algn="ctr"/>
                      <a:r>
                        <a:rPr lang="es-MX" smtClean="0"/>
                        <a:t>Bb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28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512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40</Words>
  <Application>Microsoft Office PowerPoint</Application>
  <PresentationFormat>Carta (216 x 279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Balthazar</vt:lpstr>
      <vt:lpstr>Calibri</vt:lpstr>
      <vt:lpstr>Calibri Light</vt:lpstr>
      <vt:lpstr>Tema de Office</vt:lpstr>
      <vt:lpstr>CUADRO DE ARMONÍA Y MELODÍA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CUADRO DE ARMONÍA Y MELODÍA</dc:title>
  <dc:creator>ALONSO</dc:creator>
  <cp:lastModifiedBy>ALONSO</cp:lastModifiedBy>
  <cp:revision>13</cp:revision>
  <dcterms:created xsi:type="dcterms:W3CDTF">2018-08-31T17:59:10Z</dcterms:created>
  <dcterms:modified xsi:type="dcterms:W3CDTF">2018-08-31T18:15:49Z</dcterms:modified>
</cp:coreProperties>
</file>